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24"/>
  </p:notesMasterIdLst>
  <p:sldIdLst>
    <p:sldId id="279" r:id="rId2"/>
    <p:sldId id="750" r:id="rId3"/>
    <p:sldId id="762" r:id="rId4"/>
    <p:sldId id="751" r:id="rId5"/>
    <p:sldId id="720" r:id="rId6"/>
    <p:sldId id="754" r:id="rId7"/>
    <p:sldId id="757" r:id="rId8"/>
    <p:sldId id="774" r:id="rId9"/>
    <p:sldId id="761" r:id="rId10"/>
    <p:sldId id="764" r:id="rId11"/>
    <p:sldId id="758" r:id="rId12"/>
    <p:sldId id="775" r:id="rId13"/>
    <p:sldId id="777" r:id="rId14"/>
    <p:sldId id="763" r:id="rId15"/>
    <p:sldId id="759" r:id="rId16"/>
    <p:sldId id="772" r:id="rId17"/>
    <p:sldId id="768" r:id="rId18"/>
    <p:sldId id="770" r:id="rId19"/>
    <p:sldId id="778" r:id="rId20"/>
    <p:sldId id="625" r:id="rId21"/>
    <p:sldId id="284" r:id="rId22"/>
    <p:sldId id="76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070"/>
    <a:srgbClr val="E9E9E9"/>
    <a:srgbClr val="0BBB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63" autoAdjust="0"/>
    <p:restoredTop sz="94630"/>
  </p:normalViewPr>
  <p:slideViewPr>
    <p:cSldViewPr snapToGrid="0">
      <p:cViewPr varScale="1">
        <p:scale>
          <a:sx n="118" d="100"/>
          <a:sy n="118" d="100"/>
        </p:scale>
        <p:origin x="888" y="19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9T19:10:2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24575,'40'31'0,"-8"2"0,0 3 0,2 5 0,17 32 0,3 10 0,-25-39 0,2 1 0,1 1 0,2 0 0,5 3 0,1 0 0,4-1 0,0-2 0,2-1 0,-1-2 0,-5-8 0,-2-2 0,26 18 0,-18-13 0,-8-10 0,-2-1 0,-5-3 0,-2-2 0,-5-2 0,1 1 0,3 0 0,2 0 0,5 4 0,14 7 0,14 10 0,16 11 0,-37-25 0,0-1 0,40 22 0,-6-8 0,-5-7 0,1-4 0,-2-3 0,3-1 0,4 0 0,-8-2 0,5 4 0,-13-4 0,-3-2 0,0 0 0,-8-6 0,5 2 0,-3 0 0,2 1 0,-2-1 0,0 1 0,-1-1 0,8 4 0,6 1 0,10 0 0,6-1 0,10-4 0,-38-10 0,2-2 0,8-1 0,5-1 0,11-2 0,5-1 0,-19-1 0,3-1 0,0-1-1721,9-2 0,3-1 1,-3-2 1720,-4 1 0,-1-2 0,-2-1 0,28-7 0,-5-2-168,-19 0 1,-4 0 167,-10 2 0,-2-1 0,1-1 0,-1 0 0,-4 1 0,-1-2 0,1 0 0,-1 0 0,35-15 0,-3-1 0,-9 3 0,-2-1 0,8-6 0,-37 17 0,0-2 0,1-3 0,-1-2 0,2-3 0,-1 0 2524,-3-1 1,-2 0-2525,29-28 448,-10 6-448,-7 7 0,-7 7 0,-6 3 0,-3 2 0,-8 4 0,-6 5 0,-8 5 0,-5 3 0,-1 1 0,-1 1 0,0 3 0,0 1 0,0 0 0,0-1 0,0 1 0,0-1 0,0-3 0,3-3 0,2-7 0,3-6 0,2-2 0,1-1 0,0 2 0,-1 6 0,-6 8 0,-2 8 0,-5 6 0,-3 1 0,-1-1 0,0-1 0,3-2 0,3-5 0,3-6 0,4-6 0,0-1 0,-2 3 0,-2 5 0,-4 13 0,-3 2 0,-1 8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4T14:06:25.311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259 20,'-39'0,"5"0,24 3,0 3,-3 14,5-1,1 9,5-4,2 0,0-1,0-5,0-4,5 1,8-1,2 5,6-3,-4-1,0-1,0-4,0-4,6-4,8-2,5 0,0 0,-6 0,-9 0,-6 0,-1-3,-2-10,-2-1,-3-7,-4 3,-3-1,0-6,0-1,0 1,0 7,0 6,-8-4,-3 4,-5-5,1 5,4 4,-2-2,1 2,-3 2,-3 3,1 2,-5 1,-1 0,-5-1,-2-3,2 0,5-2,5 1,4 3,-1 2,-2 14,-1 0,-1 12,5-2,-5 7,-2 4,2-1,1-5,9-9,4-6,5 2,6 1,0-2,5 1,-3-3,-1 1,1 0,0 0,0-1,3 0,3-2,-2-1,9-3,-8-2,10 1,0-1,4 0,-1 1,-6-2,-8-2,4-1,-3-1,7 0,0-2,1-1,3-6,1-4,-1 0,-3-2,-4 1,-2 1,-3-2,-2 2,-6-5,-4 2,0-13,0-1,0-5,0 5,0 11,0 7,-9-1,-1 4,-11-6,2 5,0 2,1 3,3 3,-1 2,-2 0,4 0,-4 0,-3 0,6 0,-7 0,7 0,-1 0,-2 0,-2 0,-1-2,5 0,2-1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4T14:06:25.312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69,'34'-25,"-4"4,-17 7,-3 7,-2 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4-14T14:06:25.313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9T19:10:34.369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259 20,'-39'0,"5"0,24 3,0 3,-3 14,5-1,1 9,5-4,2 0,0-1,0-5,0-4,5 1,8-1,2 5,6-3,-4-1,0-1,0-4,0-4,6-4,8-2,5 0,0 0,-6 0,-9 0,-6 0,-1-3,-2-10,-2-1,-3-7,-4 3,-3-1,0-6,0-1,0 1,0 7,0 6,-8-4,-3 4,-5-5,1 5,4 4,-2-2,1 2,-3 2,-3 3,1 2,-5 1,-1 0,-5-1,-2-3,2 0,5-2,5 1,4 3,-1 2,-2 14,-1 0,-1 12,5-2,-5 7,-2 4,2-1,1-5,9-9,4-6,5 2,6 1,0-2,5 1,-3-3,-1 1,1 0,0 0,0-1,3 0,3-2,-2-1,9-3,-8-2,10 1,0-1,4 0,-1 1,-6-2,-8-2,4-1,-3-1,7 0,0-2,1-1,3-6,1-4,-1 0,-3-2,-4 1,-2 1,-3-2,-2 2,-6-5,-4 2,0-13,0-1,0-5,0 5,0 11,0 7,-9-1,-1 4,-11-6,2 5,0 2,1 3,3 3,-1 2,-2 0,4 0,-4 0,-3 0,6 0,-7 0,7 0,-1 0,-2 0,-2 0,-1-2,5 0,2-1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9T19:11:18.395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69,'34'-25,"-4"4,-17 7,-3 7,-2 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9T19:11:20.032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3-29T19:10:21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24575,'40'31'0,"-8"2"0,0 3 0,2 5 0,17 32 0,3 10 0,-25-39 0,2 1 0,1 1 0,2 0 0,5 3 0,1 0 0,4-1 0,0-2 0,2-1 0,-1-2 0,-5-8 0,-2-2 0,26 18 0,-18-13 0,-8-10 0,-2-1 0,-5-3 0,-2-2 0,-5-2 0,1 1 0,3 0 0,2 0 0,5 4 0,14 7 0,14 10 0,16 11 0,-37-25 0,0-1 0,40 22 0,-6-8 0,-5-7 0,1-4 0,-2-3 0,3-1 0,4 0 0,-8-2 0,5 4 0,-13-4 0,-3-2 0,0 0 0,-8-6 0,5 2 0,-3 0 0,2 1 0,-2-1 0,0 1 0,-1-1 0,8 4 0,6 1 0,10 0 0,6-1 0,10-4 0,-38-10 0,2-2 0,8-1 0,5-1 0,11-2 0,5-1 0,-19-1 0,3-1 0,0-1-1721,9-2 0,3-1 1,-3-2 1720,-4 1 0,-1-2 0,-2-1 0,28-7 0,-5-2-168,-19 0 1,-4 0 167,-10 2 0,-2-1 0,1-1 0,-1 0 0,-4 1 0,-1-2 0,1 0 0,-1 0 0,35-15 0,-3-1 0,-9 3 0,-2-1 0,8-6 0,-37 17 0,0-2 0,1-3 0,-1-2 0,2-3 0,-1 0 2524,-3-1 1,-2 0-2525,29-28 448,-10 6-448,-7 7 0,-7 7 0,-6 3 0,-3 2 0,-8 4 0,-6 5 0,-8 5 0,-5 3 0,-1 1 0,-1 1 0,0 3 0,0 1 0,0 0 0,0-1 0,0 1 0,0-1 0,0-3 0,3-3 0,2-7 0,3-6 0,2-2 0,1-1 0,0 2 0,-1 6 0,-6 8 0,-2 8 0,-5 6 0,-3 1 0,-1-1 0,0-1 0,3-2 0,3-5 0,3-6 0,4-6 0,0-1 0,-2 3 0,-2 5 0,-4 13 0,-3 2 0,-1 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9T19:10:34.369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259 20,'-39'0,"5"0,24 3,0 3,-3 14,5-1,1 9,5-4,2 0,0-1,0-5,0-4,5 1,8-1,2 5,6-3,-4-1,0-1,0-4,0-4,6-4,8-2,5 0,0 0,-6 0,-9 0,-6 0,-1-3,-2-10,-2-1,-3-7,-4 3,-3-1,0-6,0-1,0 1,0 7,0 6,-8-4,-3 4,-5-5,1 5,4 4,-2-2,1 2,-3 2,-3 3,1 2,-5 1,-1 0,-5-1,-2-3,2 0,5-2,5 1,4 3,-1 2,-2 14,-1 0,-1 12,5-2,-5 7,-2 4,2-1,1-5,9-9,4-6,5 2,6 1,0-2,5 1,-3-3,-1 1,1 0,0 0,0-1,3 0,3-2,-2-1,9-3,-8-2,10 1,0-1,4 0,-1 1,-6-2,-8-2,4-1,-3-1,7 0,0-2,1-1,3-6,1-4,-1 0,-3-2,-4 1,-2 1,-3-2,-2 2,-6-5,-4 2,0-13,0-1,0-5,0 5,0 11,0 7,-9-1,-1 4,-11-6,2 5,0 2,1 3,3 3,-1 2,-2 0,4 0,-4 0,-3 0,6 0,-7 0,7 0,-1 0,-2 0,-2 0,-1-2,5 0,2-1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9T19:11:18.395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69,'34'-25,"-4"4,-17 7,-3 7,-2 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3-29T19:11:20.032"/>
    </inkml:context>
    <inkml:brush xml:id="br0">
      <inkml:brushProperty name="width" value="0.2" units="cm"/>
      <inkml:brushProperty name="height" value="0.4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0,'0'0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14T14:06:25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0 954 24575,'40'-15'0,"-8"-2"0,0-1 0,2-2 0,17-16 0,3-6 0,-25 21 0,2-2 0,1 0 0,2 0 0,5-1 0,1 0 0,4 0 0,0 1 0,2 1 0,-1 0 0,-5 5 0,-2 1 0,26-10 0,-18 7 0,-8 5 0,-2 1 0,-5 1 0,-2 1 0,-5 1 0,1 0 0,3-1 0,2 1 0,5-3 0,14-2 0,14-6 0,16-6 0,-37 13 0,0 1 0,40-11 0,-6 3 0,-5 4 0,1 3 0,-2 0 0,3 1 0,4 0 0,-8 1 0,5-2 0,-13 3 0,-3 0 0,0 0 0,-8 3 0,5-1 0,-3 0 0,2-1 0,-2 1 0,0 0 0,-1 0 0,8-2 0,6 0 0,10-1 0,6 1 0,10 2 0,-38 5 0,2 1 0,8 1 0,5 0 0,11 1 0,5 0 0,-19 1 0,3 1 0,0 0-1721,9 1 0,3 0 1,-3 2 1720,-4-1 0,-1 1 0,-2 0 0,28 4 0,-5 1-168,-19 0 1,-4 0 167,-10-1 0,-2 1 0,1-1 0,-1 1 0,-4 0 0,-1 0 0,1 1 0,-1-1 0,35 8 0,-3 0 0,-9-1 0,-2 1 0,8 2 0,-37-8 0,0 1 0,1 1 0,-1 2 0,2 1 0,-1 0 2524,-3 0 1,-2 0-2525,29 15 448,-10-4-448,-7-3 0,-7-4 0,-6-1 0,-3-1 0,-8-2 0,-6-3 0,-8-2 0,-5-1 0,-1-1 0,-1-1 0,0-1 0,0 0 0,0-1 0,0 1 0,0-1 0,0 1 0,0 2 0,3 1 0,2 3 0,3 4 0,2 0 0,1 1 0,0-1 0,-1-3 0,-6-4 0,-2-4 0,-5-4 0,-3 1 0,-1 0 0,0 0 0,3 2 0,3 2 0,3 3 0,4 3 0,0 0 0,-2-1 0,-2-2 0,-4-8 0,-3 0 0,-1-4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B2F38-1ED5-4244-B688-1F27C5C01D9D}" type="datetimeFigureOut">
              <a:rPr lang="en-US" smtClean="0"/>
              <a:t>6/9/25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5EBBE-B1F3-854A-A13B-B4DE1AE42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85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b="0" i="0" u="none" strike="noStrike" dirty="0">
                <a:solidFill>
                  <a:srgbClr val="000000"/>
                </a:solidFill>
                <a:effectLst/>
                <a:latin typeface="-webkit-standard"/>
              </a:rPr>
              <a:t>The goal of a portrait painting is to capture the essence, personality, and physical likeness of a subject.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65EBBE-B1F3-854A-A13B-B4DE1AE429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80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4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3525" b="0"/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639CF-DE20-4518-8A99-847C9DE3081F}" type="datetimeFigureOut">
              <a:rPr lang="en-US"/>
              <a:pPr>
                <a:defRPr/>
              </a:pPr>
              <a:t>6/9/25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095A03-FA64-438A-9B3E-B4710C61F5A0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9" name="Object 3" descr="Object 3">
            <a:extLst>
              <a:ext uri="{FF2B5EF4-FFF2-40B4-BE49-F238E27FC236}">
                <a16:creationId xmlns:a16="http://schemas.microsoft.com/office/drawing/2014/main" id="{86D202F8-C26E-6146-9111-1652ECB669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401" y="38100"/>
            <a:ext cx="1524001" cy="9602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68072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1619-D700-4C71-8868-C5E78449190E}" type="datetimeFigureOut">
              <a:rPr lang="en-US"/>
              <a:pPr>
                <a:defRPr/>
              </a:pPr>
              <a:t>6/9/25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76A59-2CEB-4E46-ACDC-456609F431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67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40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4"/>
            <a:ext cx="1905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680D3-2722-408D-B66D-B6CE8EC46D2F}" type="datetimeFigureOut">
              <a:rPr lang="en-US"/>
              <a:pPr>
                <a:defRPr/>
              </a:pPr>
              <a:t>6/9/25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5" y="6376992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45D71-EED7-4F0B-940C-FDD304D931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52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468313" y="547690"/>
            <a:ext cx="8496301" cy="108108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10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68313" y="1700215"/>
            <a:ext cx="4038601" cy="410527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2686" y="6586220"/>
            <a:ext cx="155576" cy="165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041567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98990"/>
            <a:ext cx="4040188" cy="715356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2300" b="1" cap="all"/>
            </a:lvl1pPr>
            <a:lvl2pPr marL="0" indent="457200">
              <a:buClrTx/>
              <a:buSzTx/>
              <a:buNone/>
              <a:defRPr sz="2300" b="1" cap="all"/>
            </a:lvl2pPr>
            <a:lvl3pPr marL="0" indent="914400">
              <a:buClrTx/>
              <a:buSzTx/>
              <a:buNone/>
              <a:defRPr sz="2300" b="1" cap="all"/>
            </a:lvl3pPr>
            <a:lvl4pPr marL="0" indent="1371600">
              <a:buClrTx/>
              <a:buSzTx/>
              <a:buNone/>
              <a:defRPr sz="2300" b="1" cap="all"/>
            </a:lvl4pPr>
            <a:lvl5pPr marL="0" indent="1828800">
              <a:buClrTx/>
              <a:buSzTx/>
              <a:buNone/>
              <a:defRPr sz="2300" b="1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9" y="1698990"/>
            <a:ext cx="4041776" cy="715356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2300" b="1" cap="all"/>
            </a:lvl1pPr>
          </a:lstStyle>
          <a:p>
            <a:pPr marL="0" indent="0">
              <a:buClrTx/>
              <a:buSzTx/>
              <a:buNone/>
              <a:defRPr sz="2300" b="1" cap="all"/>
            </a:pPr>
            <a:endParaRPr/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740464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547690"/>
            <a:ext cx="8496300" cy="1081087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700215"/>
            <a:ext cx="4038600" cy="4105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9313" y="1700215"/>
            <a:ext cx="4038600" cy="1976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9313" y="3829050"/>
            <a:ext cx="4038600" cy="1976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04397" y="6476999"/>
            <a:ext cx="733864" cy="27432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013AA-615C-4E61-8035-811E7FE68EA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40597" y="6476999"/>
            <a:ext cx="5507719" cy="27432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6753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8613" indent="-239316">
              <a:buClr>
                <a:schemeClr val="tx1"/>
              </a:buClr>
              <a:buFont typeface="Arial" panose="020B0604020202020204" pitchFamily="34" charset="0"/>
              <a:buChar char="•"/>
              <a:defRPr b="0" i="0">
                <a:latin typeface="Helvetica Light" panose="020B0403020202020204" pitchFamily="34" charset="0"/>
              </a:defRPr>
            </a:lvl1pPr>
            <a:lvl2pPr marL="547688" indent="-204788">
              <a:buClr>
                <a:schemeClr val="tx1"/>
              </a:buClr>
              <a:buFont typeface="Arial" panose="020B0604020202020204" pitchFamily="34" charset="0"/>
              <a:buChar char="•"/>
              <a:defRPr b="0" i="0">
                <a:latin typeface="Helvetica Light" panose="020B0403020202020204" pitchFamily="34" charset="0"/>
              </a:defRPr>
            </a:lvl2pPr>
            <a:lvl3pPr marL="746522" indent="-171450">
              <a:buClr>
                <a:schemeClr val="tx1"/>
              </a:buClr>
              <a:buFont typeface="Arial" panose="020B0604020202020204" pitchFamily="34" charset="0"/>
              <a:buChar char="•"/>
              <a:defRPr b="0" i="0">
                <a:latin typeface="Helvetica Light" panose="020B0403020202020204" pitchFamily="34" charset="0"/>
              </a:defRPr>
            </a:lvl3pPr>
            <a:lvl4pPr marL="912019" indent="-136922">
              <a:buClr>
                <a:schemeClr val="tx1"/>
              </a:buClr>
              <a:buFont typeface="Arial" panose="020B0604020202020204" pitchFamily="34" charset="0"/>
              <a:buChar char="•"/>
              <a:defRPr b="0" i="0">
                <a:latin typeface="Helvetica Light" panose="020B0403020202020204" pitchFamily="34" charset="0"/>
              </a:defRPr>
            </a:lvl4pPr>
            <a:lvl5pPr marL="1069181" indent="-136922">
              <a:buClr>
                <a:schemeClr val="tx1"/>
              </a:buClr>
              <a:buFont typeface="Arial" panose="020B0604020202020204" pitchFamily="34" charset="0"/>
              <a:buChar char="•"/>
              <a:defRPr b="0" i="0"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CEE18-2F86-4815-AA4C-28B1810BE92C}" type="datetimeFigureOut">
              <a:rPr lang="en-US"/>
              <a:pPr>
                <a:defRPr/>
              </a:pPr>
              <a:t>6/9/25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FC629-3DA3-475E-B422-0A5F778C0E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6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4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7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3525" b="0" cap="none" baseline="0"/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950E7-F59D-41FD-9C77-77B3EEF34172}" type="datetimeFigureOut">
              <a:rPr lang="en-US"/>
              <a:pPr>
                <a:defRPr/>
              </a:pPr>
              <a:t>6/9/25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BA8E74-7F46-4E54-834F-5AD8A517EE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47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EED0A-4507-4F25-BB04-A41183D340F9}" type="datetimeFigureOut">
              <a:rPr lang="en-US"/>
              <a:pPr>
                <a:defRPr/>
              </a:pPr>
              <a:t>6/9/25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4F5B8-DA3A-40A8-B45D-D218A722FD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9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1725" b="1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1725" b="1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449512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DEEF8-C16D-4C0A-9E75-01A0CEAC4EFB}" type="datetimeFigureOut">
              <a:rPr lang="en-US"/>
              <a:pPr>
                <a:defRPr/>
              </a:pPr>
              <a:t>6/9/25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9D9F7-0101-4300-9393-E641A85FCD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71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44240-E3BE-458E-ABDC-A00C9B3E1378}" type="datetimeFigureOut">
              <a:rPr lang="en-US"/>
              <a:pPr>
                <a:defRPr/>
              </a:pPr>
              <a:t>6/9/25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70842C-DBE2-4E48-A1B4-D69335A401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1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E4417-5758-421B-9142-970B40155EC6}" type="datetimeFigureOut">
              <a:rPr lang="en-US"/>
              <a:pPr>
                <a:defRPr/>
              </a:pPr>
              <a:t>6/9/25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07BA0-B3BC-4585-B1DE-CB662C282A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17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5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Rectangle 5"/>
          <p:cNvSpPr/>
          <p:nvPr/>
        </p:nvSpPr>
        <p:spPr bwMode="invGray">
          <a:xfrm>
            <a:off x="2855915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15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9" y="1743134"/>
            <a:ext cx="5920641" cy="455888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29A34-0849-491B-94BF-57C5E21AB71A}" type="datetimeFigureOut">
              <a:rPr lang="en-US"/>
              <a:pPr>
                <a:defRPr/>
              </a:pPr>
              <a:t>6/9/25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A4D00-15C5-4A4E-B632-DCE5D54E1D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8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5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Rectangle 5"/>
          <p:cNvSpPr/>
          <p:nvPr/>
        </p:nvSpPr>
        <p:spPr bwMode="invGray">
          <a:xfrm>
            <a:off x="2855915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3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15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7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DD43-4D9F-4959-92A0-B733AD070C20}" type="datetimeFigureOut">
              <a:rPr lang="en-US"/>
              <a:pPr>
                <a:defRPr/>
              </a:pPr>
              <a:t>6/9/25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1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fld id="{276ED41C-B129-425F-9ED4-6D4C3D3130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4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7" name="Rectangle 6"/>
          <p:cNvSpPr/>
          <p:nvPr/>
        </p:nvSpPr>
        <p:spPr bwMode="ltGray">
          <a:xfrm>
            <a:off x="0" y="4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640C10F-0C3D-41AE-AFAF-A738F58C9068}" type="datetimeFigureOut">
              <a:rPr lang="en-US"/>
              <a:pPr>
                <a:defRPr/>
              </a:pPr>
              <a:t>6/9/25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5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1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3F3F3F"/>
                </a:solidFill>
                <a:latin typeface="Garamond" panose="02020404030301010803" pitchFamily="18" charset="0"/>
              </a:defRPr>
            </a:lvl1pPr>
          </a:lstStyle>
          <a:p>
            <a:fld id="{256C581C-F1CE-4791-99FB-EA92AFBA400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9" name="Object 3" descr="Object 3">
            <a:extLst>
              <a:ext uri="{FF2B5EF4-FFF2-40B4-BE49-F238E27FC236}">
                <a16:creationId xmlns:a16="http://schemas.microsoft.com/office/drawing/2014/main" id="{4DEEEED9-23A5-D54C-AD54-286D29959C6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" y="6125312"/>
            <a:ext cx="1162878" cy="7326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474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75" b="0" kern="1200">
          <a:solidFill>
            <a:srgbClr val="DDDDDD"/>
          </a:solidFill>
          <a:latin typeface="Helvetica" pitchFamily="2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9pPr>
      <a:extLst/>
    </p:titleStyle>
    <p:bodyStyle>
      <a:lvl1pPr marL="328613" indent="-239316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SzPct val="80000"/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Arial" panose="020B0604020202020204" pitchFamily="34" charset="0"/>
        </a:defRPr>
      </a:lvl1pPr>
      <a:lvl2pPr marL="547688" indent="-2047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Arial" panose="020B0604020202020204" pitchFamily="34" charset="0"/>
        </a:defRPr>
      </a:lvl2pPr>
      <a:lvl3pPr marL="746522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Arial" panose="020B0604020202020204" pitchFamily="34" charset="0"/>
        </a:defRPr>
      </a:lvl3pPr>
      <a:lvl4pPr marL="912019" indent="-13692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Arial" panose="020B0604020202020204" pitchFamily="34" charset="0"/>
        </a:defRPr>
      </a:lvl4pPr>
      <a:lvl5pPr marL="1069181" indent="-13692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lang="en-US" sz="15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Arial" panose="020B0604020202020204" pitchFamily="34" charset="0"/>
        </a:defRPr>
      </a:lvl5pPr>
      <a:lvl6pPr marL="1220724" indent="-13716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522476" indent="-13716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673352" indent="-13716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0.png"/><Relationship Id="rId7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image" Target="../media/image2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6.png"/><Relationship Id="rId5" Type="http://schemas.openxmlformats.org/officeDocument/2006/relationships/customXml" Target="../ink/ink2.xml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customXml" Target="../ink/ink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18" Type="http://schemas.openxmlformats.org/officeDocument/2006/relationships/customXml" Target="../ink/ink12.xml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12" Type="http://schemas.openxmlformats.org/officeDocument/2006/relationships/image" Target="../media/image20.png"/><Relationship Id="rId17" Type="http://schemas.openxmlformats.org/officeDocument/2006/relationships/customXml" Target="../ink/ink11.xml"/><Relationship Id="rId2" Type="http://schemas.openxmlformats.org/officeDocument/2006/relationships/image" Target="../media/image15.png"/><Relationship Id="rId16" Type="http://schemas.openxmlformats.org/officeDocument/2006/relationships/customXml" Target="../ink/ink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6.png"/><Relationship Id="rId5" Type="http://schemas.openxmlformats.org/officeDocument/2006/relationships/customXml" Target="../ink/ink6.xml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19" Type="http://schemas.openxmlformats.org/officeDocument/2006/relationships/image" Target="../media/image23.png"/><Relationship Id="rId4" Type="http://schemas.openxmlformats.org/officeDocument/2006/relationships/image" Target="../media/image16.png"/><Relationship Id="rId9" Type="http://schemas.openxmlformats.org/officeDocument/2006/relationships/customXml" Target="../ink/ink8.xml"/><Relationship Id="rId14" Type="http://schemas.openxmlformats.org/officeDocument/2006/relationships/customXml" Target="../ink/ink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9C43F27-89E2-C645-B0AC-D3A85B9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014319"/>
            <a:ext cx="3302301" cy="1319049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800" b="1" dirty="0"/>
              <a:t>John Butler</a:t>
            </a:r>
            <a:br>
              <a:rPr lang="en-GB" sz="1800" dirty="0"/>
            </a:br>
            <a:r>
              <a:rPr lang="en-GB" sz="1800" dirty="0"/>
              <a:t>TU Dublin,</a:t>
            </a:r>
            <a:br>
              <a:rPr lang="en-GB" sz="1800" dirty="0"/>
            </a:br>
            <a:r>
              <a:rPr lang="en-GB" sz="1800" dirty="0"/>
              <a:t> School of Mathematics and Statistics</a:t>
            </a:r>
          </a:p>
        </p:txBody>
      </p:sp>
      <p:pic>
        <p:nvPicPr>
          <p:cNvPr id="7" name="Picture 6" descr="A black and white image of a letter m&#10;&#10;Description automatically generated">
            <a:extLst>
              <a:ext uri="{FF2B5EF4-FFF2-40B4-BE49-F238E27FC236}">
                <a16:creationId xmlns:a16="http://schemas.microsoft.com/office/drawing/2014/main" id="{1D57584F-A00A-4B5C-89E3-FEC6CAF0A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455"/>
            <a:ext cx="9144000" cy="1229132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EA875817-FF41-4547-A667-718FFB90A272}"/>
              </a:ext>
            </a:extLst>
          </p:cNvPr>
          <p:cNvSpPr txBox="1">
            <a:spLocks/>
          </p:cNvSpPr>
          <p:nvPr/>
        </p:nvSpPr>
        <p:spPr>
          <a:xfrm>
            <a:off x="565404" y="2610612"/>
            <a:ext cx="8013192" cy="1636776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525" b="0" kern="1200">
                <a:solidFill>
                  <a:srgbClr val="DDDDDD"/>
                </a:solidFill>
                <a:latin typeface="Helvetica" pitchFamily="2" charset="0"/>
                <a:ea typeface="+mj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75" b="1">
                <a:solidFill>
                  <a:srgbClr val="DDDDDD"/>
                </a:solidFill>
                <a:latin typeface="Garamond" panose="02020404030301010803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75" b="1">
                <a:solidFill>
                  <a:srgbClr val="DDDDDD"/>
                </a:solidFill>
                <a:latin typeface="Garamond" panose="02020404030301010803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75" b="1">
                <a:solidFill>
                  <a:srgbClr val="DDDDDD"/>
                </a:solidFill>
                <a:latin typeface="Garamond" panose="02020404030301010803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75" b="1">
                <a:solidFill>
                  <a:srgbClr val="DDDDDD"/>
                </a:solidFill>
                <a:latin typeface="Garamond" panose="02020404030301010803" pitchFamily="18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3375" b="1">
                <a:solidFill>
                  <a:srgbClr val="DDDDDD"/>
                </a:solidFill>
                <a:latin typeface="Garamond" panose="02020404030301010803" pitchFamily="18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3375" b="1">
                <a:solidFill>
                  <a:srgbClr val="DDDDDD"/>
                </a:solidFill>
                <a:latin typeface="Garamond" panose="02020404030301010803" pitchFamily="18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3375" b="1">
                <a:solidFill>
                  <a:srgbClr val="DDDDDD"/>
                </a:solidFill>
                <a:latin typeface="Garamond" panose="02020404030301010803" pitchFamily="18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3375" b="1">
                <a:solidFill>
                  <a:srgbClr val="DDDDDD"/>
                </a:solidFill>
                <a:latin typeface="Garamond" panose="02020404030301010803" pitchFamily="18" charset="0"/>
              </a:defRPr>
            </a:lvl9pPr>
            <a:extLst/>
          </a:lstStyle>
          <a:p>
            <a:pPr algn="ctr" defTabSz="914400"/>
            <a:r>
              <a:rPr lang="en-GB" dirty="0"/>
              <a:t>AI and the evolution of Portraiture</a:t>
            </a:r>
            <a:br>
              <a:rPr lang="en-GB" dirty="0"/>
            </a:br>
            <a:endParaRPr lang="en-GB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2FF5230-F62B-446A-C744-70D874E5EAAC}"/>
              </a:ext>
            </a:extLst>
          </p:cNvPr>
          <p:cNvSpPr txBox="1">
            <a:spLocks/>
          </p:cNvSpPr>
          <p:nvPr/>
        </p:nvSpPr>
        <p:spPr bwMode="auto">
          <a:xfrm>
            <a:off x="5568903" y="4921621"/>
            <a:ext cx="3302301" cy="131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500" b="0" i="0" kern="1200">
                <a:solidFill>
                  <a:srgbClr val="FFFFFF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tx1">
                    <a:tint val="75000"/>
                  </a:schemeClr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1500" b="0" i="0" kern="1200">
                <a:solidFill>
                  <a:schemeClr val="tx1">
                    <a:tint val="75000"/>
                  </a:schemeClr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135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defTabSz="914400"/>
            <a:r>
              <a:rPr lang="en-GB" sz="1800" b="1" dirty="0"/>
              <a:t>Cian McLoughlin</a:t>
            </a:r>
            <a:br>
              <a:rPr lang="en-GB" sz="1800" dirty="0"/>
            </a:br>
            <a:r>
              <a:rPr lang="en-GB" sz="1800" dirty="0"/>
              <a:t>National College of Art and Design</a:t>
            </a:r>
          </a:p>
        </p:txBody>
      </p:sp>
      <p:pic>
        <p:nvPicPr>
          <p:cNvPr id="13" name="Picture 12" descr="A close-up of a digital mirror&#10;&#10;AI-generated content may be incorrect.">
            <a:extLst>
              <a:ext uri="{FF2B5EF4-FFF2-40B4-BE49-F238E27FC236}">
                <a16:creationId xmlns:a16="http://schemas.microsoft.com/office/drawing/2014/main" id="{621A70C6-0067-6896-87C9-EE369BA66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12" t="89235" r="17958" b="-1623"/>
          <a:stretch/>
        </p:blipFill>
        <p:spPr>
          <a:xfrm>
            <a:off x="0" y="9615"/>
            <a:ext cx="6577403" cy="1215430"/>
          </a:xfrm>
          <a:prstGeom prst="rect">
            <a:avLst/>
          </a:prstGeom>
          <a:noFill/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907491D7-ED4B-AF64-7840-06B2CDFE5351}"/>
              </a:ext>
            </a:extLst>
          </p:cNvPr>
          <p:cNvSpPr txBox="1">
            <a:spLocks/>
          </p:cNvSpPr>
          <p:nvPr/>
        </p:nvSpPr>
        <p:spPr bwMode="auto">
          <a:xfrm>
            <a:off x="2121408" y="5525595"/>
            <a:ext cx="4901184" cy="131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None/>
              <a:defRPr sz="1500" b="0" i="0" kern="1200">
                <a:solidFill>
                  <a:srgbClr val="FFFFFF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1pPr>
            <a:lvl2pPr marL="3429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None/>
              <a:defRPr sz="2100" b="0" i="0" kern="1200">
                <a:solidFill>
                  <a:schemeClr val="tx1">
                    <a:tint val="75000"/>
                  </a:schemeClr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2pPr>
            <a:lvl3pPr marL="685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3pPr>
            <a:lvl4pPr marL="10287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None/>
              <a:defRPr sz="1500" b="0" i="0" kern="1200">
                <a:solidFill>
                  <a:schemeClr val="tx1">
                    <a:tint val="75000"/>
                  </a:schemeClr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4pPr>
            <a:lvl5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None/>
              <a:defRPr lang="en-US" sz="1500" b="0" i="0" kern="1200">
                <a:solidFill>
                  <a:schemeClr val="tx1">
                    <a:tint val="75000"/>
                  </a:schemeClr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5pPr>
            <a:lvl6pPr marL="17145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None/>
              <a:defRPr kumimoji="0"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None/>
              <a:defRPr kumimoji="0"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None/>
              <a:defRPr kumimoji="0"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None/>
              <a:defRPr kumimoji="0" sz="135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 defTabSz="914400"/>
            <a:r>
              <a:rPr lang="en-GB" sz="1800" b="1" dirty="0"/>
              <a:t>Trinity College Institute of Neuroscience</a:t>
            </a:r>
            <a:endParaRPr lang="en-GB" sz="1800" dirty="0"/>
          </a:p>
        </p:txBody>
      </p:sp>
      <p:pic>
        <p:nvPicPr>
          <p:cNvPr id="18" name="Picture 17" descr="A blurry image of a person&#10;&#10;AI-generated content may be incorrect.">
            <a:extLst>
              <a:ext uri="{FF2B5EF4-FFF2-40B4-BE49-F238E27FC236}">
                <a16:creationId xmlns:a16="http://schemas.microsoft.com/office/drawing/2014/main" id="{F6674D8D-951C-6FBB-F598-DB70C142E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1" t="22661" r="18695" b="20574"/>
          <a:stretch/>
        </p:blipFill>
        <p:spPr>
          <a:xfrm>
            <a:off x="6021634" y="3201820"/>
            <a:ext cx="2292278" cy="1812499"/>
          </a:xfrm>
          <a:prstGeom prst="rect">
            <a:avLst/>
          </a:prstGeom>
        </p:spPr>
      </p:pic>
      <p:pic>
        <p:nvPicPr>
          <p:cNvPr id="20" name="Picture 19" descr="A person sitting on a couch&#10;&#10;AI-generated content may be incorrect.">
            <a:extLst>
              <a:ext uri="{FF2B5EF4-FFF2-40B4-BE49-F238E27FC236}">
                <a16:creationId xmlns:a16="http://schemas.microsoft.com/office/drawing/2014/main" id="{6F3564F7-8F86-8950-F396-8FB35EEF3E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21" t="22672" r="25186" b="20574"/>
          <a:stretch/>
        </p:blipFill>
        <p:spPr>
          <a:xfrm>
            <a:off x="6188701" y="3201820"/>
            <a:ext cx="1958144" cy="1769898"/>
          </a:xfrm>
          <a:prstGeom prst="rect">
            <a:avLst/>
          </a:prstGeom>
        </p:spPr>
      </p:pic>
      <p:pic>
        <p:nvPicPr>
          <p:cNvPr id="24" name="Picture 2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1E8FA3F-FA07-EF6C-CC15-449361E9A3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4" t="36375" r="43174" b="55601"/>
          <a:stretch/>
        </p:blipFill>
        <p:spPr>
          <a:xfrm>
            <a:off x="733663" y="3180218"/>
            <a:ext cx="1913017" cy="1799999"/>
          </a:xfrm>
          <a:prstGeom prst="rect">
            <a:avLst/>
          </a:prstGeom>
        </p:spPr>
      </p:pic>
      <p:pic>
        <p:nvPicPr>
          <p:cNvPr id="22" name="Picture 21" descr="A collage of a person smiling&#10;&#10;AI-generated content may be incorrect.">
            <a:extLst>
              <a:ext uri="{FF2B5EF4-FFF2-40B4-BE49-F238E27FC236}">
                <a16:creationId xmlns:a16="http://schemas.microsoft.com/office/drawing/2014/main" id="{6061B504-F95E-02E7-21FD-5F2C5A25A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4" t="19163" r="57513" b="19660"/>
          <a:stretch/>
        </p:blipFill>
        <p:spPr>
          <a:xfrm>
            <a:off x="837051" y="3184037"/>
            <a:ext cx="174614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95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9129F-E173-FA7E-E2E7-EFB065753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65CA2-EA6A-F3E0-360A-955334B44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37" y="155448"/>
            <a:ext cx="8558463" cy="1252728"/>
          </a:xfrm>
        </p:spPr>
        <p:txBody>
          <a:bodyPr>
            <a:noAutofit/>
          </a:bodyPr>
          <a:lstStyle/>
          <a:p>
            <a:r>
              <a:rPr lang="en-US" sz="4400" dirty="0"/>
              <a:t>We Need Loads of Faces (Machine Learning)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0F5CF28-15DE-8B88-1AD6-3BDEBAB0CF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r="22540" b="88256"/>
          <a:stretch/>
        </p:blipFill>
        <p:spPr>
          <a:xfrm>
            <a:off x="-69850" y="1677264"/>
            <a:ext cx="9283700" cy="101669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25DA8C-C68D-F10E-C3FA-40606D664769}"/>
                  </a:ext>
                </a:extLst>
              </p:cNvPr>
              <p:cNvSpPr txBox="1"/>
              <p:nvPr/>
            </p:nvSpPr>
            <p:spPr>
              <a:xfrm flipH="1">
                <a:off x="0" y="3176282"/>
                <a:ext cx="1509823" cy="2835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I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r>
                                        <a:rPr lang="en-IE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i="1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∙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b="0" i="1" smtClean="0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∙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∙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IE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IE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25DA8C-C68D-F10E-C3FA-40606D664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0" y="3176282"/>
                <a:ext cx="1509823" cy="28357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664A6E-D269-2A06-13C5-346C8DA35E66}"/>
                  </a:ext>
                </a:extLst>
              </p:cNvPr>
              <p:cNvSpPr txBox="1"/>
              <p:nvPr/>
            </p:nvSpPr>
            <p:spPr>
              <a:xfrm flipH="1">
                <a:off x="1832344" y="3176282"/>
                <a:ext cx="1509823" cy="2835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I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r>
                                        <a:rPr lang="en-IE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i="1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∙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b="0" i="1" smtClean="0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∙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∙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IE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IE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9664A6E-D269-2A06-13C5-346C8DA35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832344" y="3176282"/>
                <a:ext cx="1509823" cy="283577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0C2CF5-B377-F604-1FE6-9EB8C918073D}"/>
                  </a:ext>
                </a:extLst>
              </p:cNvPr>
              <p:cNvSpPr txBox="1"/>
              <p:nvPr/>
            </p:nvSpPr>
            <p:spPr>
              <a:xfrm flipH="1">
                <a:off x="3817088" y="3176282"/>
                <a:ext cx="1509823" cy="2835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I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r>
                                        <a:rPr lang="en-IE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i="1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∙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b="0" i="1" smtClean="0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∙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∙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IE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IE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20C2CF5-B377-F604-1FE6-9EB8C91807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817088" y="3176282"/>
                <a:ext cx="1509823" cy="28357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EB34070-863C-FAC9-7546-3D395666EB74}"/>
                  </a:ext>
                </a:extLst>
              </p:cNvPr>
              <p:cNvSpPr txBox="1"/>
              <p:nvPr/>
            </p:nvSpPr>
            <p:spPr>
              <a:xfrm flipH="1">
                <a:off x="5801832" y="3176282"/>
                <a:ext cx="1509823" cy="2835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I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r>
                                        <a:rPr lang="en-IE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i="1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∙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b="0" i="1" smtClean="0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∙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∙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IE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IE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EB34070-863C-FAC9-7546-3D395666EB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801832" y="3176282"/>
                <a:ext cx="1509823" cy="28357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B5FB852-A4B6-C43E-5987-20F9A7F5135C}"/>
                  </a:ext>
                </a:extLst>
              </p:cNvPr>
              <p:cNvSpPr txBox="1"/>
              <p:nvPr/>
            </p:nvSpPr>
            <p:spPr>
              <a:xfrm flipH="1">
                <a:off x="7704027" y="3176282"/>
                <a:ext cx="1509823" cy="2835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I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r>
                                        <a:rPr lang="en-IE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i="1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∙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b="0" i="1" smtClean="0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∙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∙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IE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IE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B5FB852-A4B6-C43E-5987-20F9A7F51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704027" y="3176282"/>
                <a:ext cx="1509823" cy="28357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DD7F90BF-E9BC-E605-2376-0F9B07055DED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1702464" y="2767145"/>
                <a:ext cx="5805377" cy="48271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4864" tIns="9144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28613" indent="-239316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Light" panose="020B0403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547688" indent="-2047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90000"/>
                  <a:buFont typeface="Arial" panose="020B0604020202020204" pitchFamily="34" charset="0"/>
                  <a:buChar char="•"/>
                  <a:defRPr sz="2100" b="0" i="0" kern="1200">
                    <a:solidFill>
                      <a:schemeClr val="tx1"/>
                    </a:solidFill>
                    <a:latin typeface="Helvetica Light" panose="020B0403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746522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Light" panose="020B0403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912019" indent="-136922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Helvetica Light" panose="020B0403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069181" indent="-136922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lang="en-US" sz="1500" b="0" i="0" kern="1200">
                    <a:solidFill>
                      <a:schemeClr val="tx1"/>
                    </a:solidFill>
                    <a:latin typeface="Helvetica Light" panose="020B0403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1220724" indent="-13716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Wingdings 2"/>
                  <a:buChar char=""/>
                  <a:defRPr kumimoji="0"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indent="-13716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Wingdings 2"/>
                  <a:buChar char=""/>
                  <a:defRPr kumimoji="0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22476" indent="-13716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 kumimoji="0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673352" indent="-13716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 2" pitchFamily="18" charset="2"/>
                  <a:buChar char=""/>
                  <a:defRPr kumimoji="0" sz="135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89297" indent="0" defTabSz="91440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I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r>
                                        <a:rPr lang="en-IE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i="1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∙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i="1" smtClean="0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∙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∙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IE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IE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r>
                                        <a:rPr lang="en-IE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i="1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∙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i="1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∙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∙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IE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IE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  <m:r>
                            <a:rPr lang="en-IE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r>
                                        <a:rPr lang="en-IE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i="1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∙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i="1">
                                                            <a:latin typeface="Cambria Math" panose="02040503050406030204" pitchFamily="18" charset="0"/>
                                                            <a:ea typeface="Cambria Math" panose="02040503050406030204" pitchFamily="18" charset="0"/>
                                                          </a:rPr>
                                                          <m:t>∙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∙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IE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IE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defTabSz="914400"/>
                <a:endParaRPr lang="en-US" dirty="0"/>
              </a:p>
            </p:txBody>
          </p:sp>
        </mc:Choice>
        <mc:Fallback xmlns="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DD7F90BF-E9BC-E605-2376-0F9B07055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2464" y="2767145"/>
                <a:ext cx="5805377" cy="482718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10E936B-F4EB-46EC-05B3-38F747D3E320}"/>
              </a:ext>
            </a:extLst>
          </p:cNvPr>
          <p:cNvSpPr txBox="1">
            <a:spLocks/>
          </p:cNvSpPr>
          <p:nvPr/>
        </p:nvSpPr>
        <p:spPr bwMode="auto">
          <a:xfrm>
            <a:off x="4605152" y="6293415"/>
            <a:ext cx="2630819" cy="40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328613" indent="-239316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1pPr>
            <a:lvl2pPr marL="547688" indent="-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2pPr>
            <a:lvl3pPr marL="746522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3pPr>
            <a:lvl4pPr marL="912019" indent="-1369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4pPr>
            <a:lvl5pPr marL="1069181" indent="-1369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5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5pPr>
            <a:lvl6pPr marL="1220724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371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22476" indent="-1371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3352" indent="-1371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9297" indent="0" algn="ctr" defTabSz="914400">
              <a:buFont typeface="Arial" panose="020B0604020202020204" pitchFamily="34" charset="0"/>
              <a:buNone/>
            </a:pPr>
            <a:r>
              <a:rPr lang="en-US" dirty="0"/>
              <a:t>307200x450</a:t>
            </a:r>
          </a:p>
        </p:txBody>
      </p:sp>
      <p:pic>
        <p:nvPicPr>
          <p:cNvPr id="3074" name="Picture 2" descr="Academy Awards - Wikipedia">
            <a:extLst>
              <a:ext uri="{FF2B5EF4-FFF2-40B4-BE49-F238E27FC236}">
                <a16:creationId xmlns:a16="http://schemas.microsoft.com/office/drawing/2014/main" id="{AAF4D8A2-248E-5FA0-C17D-748205312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185" y="11698"/>
            <a:ext cx="625506" cy="139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08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65209-5DF6-BF79-D938-4E84A10D0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Average Looking</a:t>
            </a:r>
          </a:p>
        </p:txBody>
      </p:sp>
      <p:pic>
        <p:nvPicPr>
          <p:cNvPr id="4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F10E38A-58B2-186E-B90D-79EFF7C5FA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7"/>
          <a:stretch/>
        </p:blipFill>
        <p:spPr bwMode="auto">
          <a:xfrm>
            <a:off x="-845153" y="2066925"/>
            <a:ext cx="10983161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0BB2B58-47A3-1374-A3C1-F7DE52B1A9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4" t="15821" r="44810" b="71362"/>
          <a:stretch/>
        </p:blipFill>
        <p:spPr bwMode="auto">
          <a:xfrm>
            <a:off x="2204426" y="3141265"/>
            <a:ext cx="4735148" cy="362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17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CDB66-948D-28BF-F3FE-6DC1464B7F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A2293-24CB-2DC7-5FD2-FD8C26731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Comparing Images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1E6DE32-7682-52EF-4BED-5936C54DBB19}"/>
                  </a:ext>
                </a:extLst>
              </p:cNvPr>
              <p:cNvSpPr txBox="1"/>
              <p:nvPr/>
            </p:nvSpPr>
            <p:spPr>
              <a:xfrm>
                <a:off x="5060526" y="1408176"/>
                <a:ext cx="2373427" cy="57018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I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sz="240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sz="240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I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I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I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I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sz="24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a:rPr lang="en-IE" sz="24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sz="24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a:rPr lang="en-IE" sz="24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IE" sz="24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IE" sz="24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IE" sz="240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b="1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1E6DE32-7682-52EF-4BED-5936C54DB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526" y="1408176"/>
                <a:ext cx="2373427" cy="570181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EBBBA87-E941-2FE0-E33D-A6511386DDD2}"/>
              </a:ext>
            </a:extLst>
          </p:cNvPr>
          <p:cNvGrpSpPr/>
          <p:nvPr/>
        </p:nvGrpSpPr>
        <p:grpSpPr>
          <a:xfrm>
            <a:off x="184527" y="3887744"/>
            <a:ext cx="4875999" cy="2160000"/>
            <a:chOff x="241677" y="2932745"/>
            <a:chExt cx="4875999" cy="2160000"/>
          </a:xfrm>
        </p:grpSpPr>
        <p:pic>
          <p:nvPicPr>
            <p:cNvPr id="16" name="Content Placeholder 4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1A253673-7AA2-1B9D-38B8-BC6D477EA5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8" t="2237" r="83143" b="90611"/>
            <a:stretch/>
          </p:blipFill>
          <p:spPr bwMode="auto">
            <a:xfrm>
              <a:off x="241677" y="2932745"/>
              <a:ext cx="2160000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3E5A00A6-07B4-95A7-EF76-B20D61E6FD62}"/>
                    </a:ext>
                  </a:extLst>
                </p:cNvPr>
                <p:cNvSpPr txBox="1"/>
                <p:nvPr/>
              </p:nvSpPr>
              <p:spPr>
                <a:xfrm>
                  <a:off x="2368405" y="3658802"/>
                  <a:ext cx="285843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3E5A00A6-07B4-95A7-EF76-B20D61E6FD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8405" y="3658802"/>
                  <a:ext cx="285843" cy="707886"/>
                </a:xfrm>
                <a:prstGeom prst="rect">
                  <a:avLst/>
                </a:prstGeom>
                <a:blipFill>
                  <a:blip r:embed="rId4"/>
                  <a:stretch>
                    <a:fillRect l="-17391" r="-10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Content Placeholder 4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6C31E527-AACA-A510-2835-2BB57D1AC8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8" t="2237" r="83143" b="90611"/>
            <a:stretch/>
          </p:blipFill>
          <p:spPr bwMode="auto">
            <a:xfrm>
              <a:off x="2957676" y="2932745"/>
              <a:ext cx="2160000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D836171-6CF5-F96F-DF06-DFC897B4A1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t="2237" r="83143" b="90611"/>
          <a:stretch/>
        </p:blipFill>
        <p:spPr bwMode="auto">
          <a:xfrm>
            <a:off x="2900526" y="1575264"/>
            <a:ext cx="216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770B255-07E5-8B33-BB4D-86930209E5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t="2237" r="83143" b="90611"/>
          <a:stretch/>
        </p:blipFill>
        <p:spPr bwMode="auto">
          <a:xfrm>
            <a:off x="252000" y="1575264"/>
            <a:ext cx="216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7B9AE1-CDBC-8899-6642-4583433A3B73}"/>
                  </a:ext>
                </a:extLst>
              </p:cNvPr>
              <p:cNvSpPr txBox="1"/>
              <p:nvPr/>
            </p:nvSpPr>
            <p:spPr>
              <a:xfrm>
                <a:off x="5472712" y="1408176"/>
                <a:ext cx="4607626" cy="5332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I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sz="24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a:rPr lang="en-IE" sz="24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sz="24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a:rPr lang="en-IE" sz="24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IE" sz="24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IE" sz="24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IE" sz="2400" b="1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IE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7B9AE1-CDBC-8899-6642-4583433A3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712" y="1408176"/>
                <a:ext cx="4607626" cy="5332485"/>
              </a:xfrm>
              <a:prstGeom prst="rect">
                <a:avLst/>
              </a:prstGeom>
              <a:blipFill>
                <a:blip r:embed="rId5"/>
                <a:stretch>
                  <a:fillRect b="-475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6CE1C7-AB92-27BC-5E63-7382B1FB9C8D}"/>
                  </a:ext>
                </a:extLst>
              </p:cNvPr>
              <p:cNvSpPr txBox="1"/>
              <p:nvPr/>
            </p:nvSpPr>
            <p:spPr>
              <a:xfrm>
                <a:off x="8072602" y="3612753"/>
                <a:ext cx="819398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5400" b="1" i="1" smtClean="0">
                          <a:latin typeface="Cambria Math" panose="02040503050406030204" pitchFamily="18" charset="0"/>
                        </a:rPr>
                        <m:t>𝟔</m:t>
                      </m:r>
                    </m:oMath>
                  </m:oMathPara>
                </a14:m>
                <a:endParaRPr lang="en-IE" sz="5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6CE1C7-AB92-27BC-5E63-7382B1FB9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602" y="3612753"/>
                <a:ext cx="819398" cy="923330"/>
              </a:xfrm>
              <a:prstGeom prst="rect">
                <a:avLst/>
              </a:prstGeom>
              <a:blipFill>
                <a:blip r:embed="rId6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744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0.00023 L -0.15121 0.0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69" y="4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98 0.00463 L 0.1401 0.0013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7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CC675-5F10-1252-9A7B-03D6C428B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AD0A-C834-44A1-DEFF-788AAD35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Different Images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32D2FDA-773C-73E0-B5C2-004D7382213F}"/>
                  </a:ext>
                </a:extLst>
              </p:cNvPr>
              <p:cNvSpPr txBox="1"/>
              <p:nvPr/>
            </p:nvSpPr>
            <p:spPr>
              <a:xfrm>
                <a:off x="5742893" y="1408176"/>
                <a:ext cx="2166074" cy="5332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I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sz="240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sz="240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I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I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IE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IE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sz="24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a:rPr lang="en-IE" sz="24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sz="24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a:rPr lang="en-IE" sz="24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IE" sz="24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IE" sz="24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IE" sz="240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32D2FDA-773C-73E0-B5C2-004D73822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2893" y="1408176"/>
                <a:ext cx="2166074" cy="5332485"/>
              </a:xfrm>
              <a:prstGeom prst="rect">
                <a:avLst/>
              </a:prstGeom>
              <a:blipFill>
                <a:blip r:embed="rId2"/>
                <a:stretch>
                  <a:fillRect b="-475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85BF7DAD-4153-A87D-B6DD-F1DD03F775EA}"/>
              </a:ext>
            </a:extLst>
          </p:cNvPr>
          <p:cNvGrpSpPr/>
          <p:nvPr/>
        </p:nvGrpSpPr>
        <p:grpSpPr>
          <a:xfrm>
            <a:off x="67135" y="2660904"/>
            <a:ext cx="5715513" cy="2737350"/>
            <a:chOff x="273807" y="2856827"/>
            <a:chExt cx="4849954" cy="2160000"/>
          </a:xfrm>
        </p:grpSpPr>
        <p:pic>
          <p:nvPicPr>
            <p:cNvPr id="16" name="Content Placeholder 4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5DF433EE-3354-39BF-4D4F-5FF1482964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18" t="2237" r="83143" b="90611"/>
            <a:stretch/>
          </p:blipFill>
          <p:spPr bwMode="auto">
            <a:xfrm>
              <a:off x="273807" y="2856827"/>
              <a:ext cx="2160000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7AE2BA33-1E0E-BDC7-4EF4-29592C9CFC5F}"/>
                    </a:ext>
                  </a:extLst>
                </p:cNvPr>
                <p:cNvSpPr txBox="1"/>
                <p:nvPr/>
              </p:nvSpPr>
              <p:spPr>
                <a:xfrm>
                  <a:off x="2433807" y="3552106"/>
                  <a:ext cx="458123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IE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US" sz="4400" dirty="0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7AE2BA33-1E0E-BDC7-4EF4-29592C9CFC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33807" y="3552106"/>
                  <a:ext cx="458123" cy="769441"/>
                </a:xfrm>
                <a:prstGeom prst="rect">
                  <a:avLst/>
                </a:prstGeom>
                <a:blipFill>
                  <a:blip r:embed="rId4"/>
                  <a:stretch>
                    <a:fillRect l="-13514" r="-4054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Content Placeholder 4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3C7FCB24-1950-F6BB-1360-9E7CDF984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54" t="2899" r="25949" b="90239"/>
            <a:stretch/>
          </p:blipFill>
          <p:spPr bwMode="auto">
            <a:xfrm>
              <a:off x="2990383" y="2856827"/>
              <a:ext cx="2133378" cy="216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3475BA-F0A7-1878-2C7D-81227BDE5716}"/>
                  </a:ext>
                </a:extLst>
              </p:cNvPr>
              <p:cNvSpPr txBox="1"/>
              <p:nvPr/>
            </p:nvSpPr>
            <p:spPr>
              <a:xfrm>
                <a:off x="7433956" y="1405804"/>
                <a:ext cx="1615044" cy="53372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I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sz="24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a:rPr lang="en-IE" sz="24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sz="2400" i="1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a:rPr lang="en-IE" sz="2400" i="1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IE" sz="24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IE" sz="2400" i="1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i="1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IE" sz="2400" b="0" i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53475BA-F0A7-1878-2C7D-81227BDE57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956" y="1405804"/>
                <a:ext cx="1615044" cy="5337230"/>
              </a:xfrm>
              <a:prstGeom prst="rect">
                <a:avLst/>
              </a:prstGeom>
              <a:blipFill>
                <a:blip r:embed="rId5"/>
                <a:stretch>
                  <a:fillRect b="-238"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74820C-BB9C-1A2C-6A64-21AEBFE7617A}"/>
                  </a:ext>
                </a:extLst>
              </p:cNvPr>
              <p:cNvSpPr txBox="1"/>
              <p:nvPr/>
            </p:nvSpPr>
            <p:spPr>
              <a:xfrm>
                <a:off x="8470755" y="3614079"/>
                <a:ext cx="884321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E" sz="4800" b="0" i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IE" sz="4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E74820C-BB9C-1A2C-6A64-21AEBFE76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0755" y="3614079"/>
                <a:ext cx="884321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641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BEE04-47DD-7E76-2DAD-57F5E17FD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What Looks the Same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A3BFA-97A9-3F4A-979D-DD5015184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154" y="1496358"/>
            <a:ext cx="8229600" cy="452669"/>
          </a:xfrm>
        </p:spPr>
        <p:txBody>
          <a:bodyPr/>
          <a:lstStyle/>
          <a:p>
            <a:pPr marL="89297" indent="0">
              <a:buNone/>
            </a:pPr>
            <a:r>
              <a:rPr lang="en-US" dirty="0"/>
              <a:t>Essence bit of the thing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blue square with white lines&#10;&#10;AI-generated content may be incorrect.">
            <a:extLst>
              <a:ext uri="{FF2B5EF4-FFF2-40B4-BE49-F238E27FC236}">
                <a16:creationId xmlns:a16="http://schemas.microsoft.com/office/drawing/2014/main" id="{02BAAD1A-A86C-841A-B554-0A9214FAF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1" t="11425" r="15193"/>
          <a:stretch/>
        </p:blipFill>
        <p:spPr>
          <a:xfrm>
            <a:off x="2460380" y="1982093"/>
            <a:ext cx="4245428" cy="392278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E32A8A7-DC86-E978-BFD2-2BE24F413B19}"/>
              </a:ext>
            </a:extLst>
          </p:cNvPr>
          <p:cNvSpPr/>
          <p:nvPr/>
        </p:nvSpPr>
        <p:spPr>
          <a:xfrm>
            <a:off x="3008602" y="2018122"/>
            <a:ext cx="382772" cy="34009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6FA057-09F0-31D1-855D-009ED5026910}"/>
              </a:ext>
            </a:extLst>
          </p:cNvPr>
          <p:cNvGrpSpPr/>
          <p:nvPr/>
        </p:nvGrpSpPr>
        <p:grpSpPr>
          <a:xfrm>
            <a:off x="1319829" y="2039453"/>
            <a:ext cx="1359321" cy="3389725"/>
            <a:chOff x="1240466" y="2871537"/>
            <a:chExt cx="1359321" cy="338972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6F8393-A081-4715-9F6A-B4EE7A3918E8}"/>
                </a:ext>
              </a:extLst>
            </p:cNvPr>
            <p:cNvSpPr txBox="1"/>
            <p:nvPr/>
          </p:nvSpPr>
          <p:spPr>
            <a:xfrm>
              <a:off x="1593239" y="2871537"/>
              <a:ext cx="100654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Helvetica" pitchFamily="2" charset="0"/>
                </a:rPr>
                <a:t>Happy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5AF5CE-FAC1-1D27-893A-2D1E24E1C3CA}"/>
                </a:ext>
              </a:extLst>
            </p:cNvPr>
            <p:cNvSpPr txBox="1"/>
            <p:nvPr/>
          </p:nvSpPr>
          <p:spPr>
            <a:xfrm>
              <a:off x="1593239" y="3210091"/>
              <a:ext cx="100654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Helvetica" pitchFamily="2" charset="0"/>
                </a:rPr>
                <a:t>Angry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E96C816-3134-235C-D704-EA008E667EE5}"/>
                </a:ext>
              </a:extLst>
            </p:cNvPr>
            <p:cNvSpPr txBox="1"/>
            <p:nvPr/>
          </p:nvSpPr>
          <p:spPr>
            <a:xfrm>
              <a:off x="1396662" y="3598037"/>
              <a:ext cx="12031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Helvetica" pitchFamily="2" charset="0"/>
                </a:rPr>
                <a:t>Confused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CE5271C-0E88-D3BC-51A2-EE307BECC445}"/>
                </a:ext>
              </a:extLst>
            </p:cNvPr>
            <p:cNvSpPr txBox="1"/>
            <p:nvPr/>
          </p:nvSpPr>
          <p:spPr>
            <a:xfrm>
              <a:off x="1396662" y="4013337"/>
              <a:ext cx="12031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Helvetica" pitchFamily="2" charset="0"/>
                </a:rPr>
                <a:t>Puppy Dog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AFC6E4-8E86-6FFF-2B79-3FEAFC0CDBE0}"/>
                </a:ext>
              </a:extLst>
            </p:cNvPr>
            <p:cNvSpPr txBox="1"/>
            <p:nvPr/>
          </p:nvSpPr>
          <p:spPr>
            <a:xfrm>
              <a:off x="1240466" y="4371390"/>
              <a:ext cx="13593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Helvetica" pitchFamily="2" charset="0"/>
                </a:rPr>
                <a:t>Weirded Out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2343000-A707-BFCB-5DEF-FA4115D99E6B}"/>
                </a:ext>
              </a:extLst>
            </p:cNvPr>
            <p:cNvSpPr txBox="1"/>
            <p:nvPr/>
          </p:nvSpPr>
          <p:spPr>
            <a:xfrm>
              <a:off x="1240466" y="4736889"/>
              <a:ext cx="13593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Helvetica" pitchFamily="2" charset="0"/>
                </a:rPr>
                <a:t>Delighted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2C50E3-7EDF-5B93-EC0E-EC99D675BD6B}"/>
                </a:ext>
              </a:extLst>
            </p:cNvPr>
            <p:cNvSpPr txBox="1"/>
            <p:nvPr/>
          </p:nvSpPr>
          <p:spPr>
            <a:xfrm>
              <a:off x="1240466" y="5130663"/>
              <a:ext cx="13593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Helvetica" pitchFamily="2" charset="0"/>
                </a:rPr>
                <a:t>Sick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3B4046-3804-D622-37DC-08CBD0528C91}"/>
                </a:ext>
              </a:extLst>
            </p:cNvPr>
            <p:cNvSpPr txBox="1"/>
            <p:nvPr/>
          </p:nvSpPr>
          <p:spPr>
            <a:xfrm>
              <a:off x="1240466" y="5555282"/>
              <a:ext cx="13593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Helvetica" pitchFamily="2" charset="0"/>
                </a:rPr>
                <a:t>Shocked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F5A815-9379-65FE-EF7A-399E9825A58A}"/>
                </a:ext>
              </a:extLst>
            </p:cNvPr>
            <p:cNvSpPr txBox="1"/>
            <p:nvPr/>
          </p:nvSpPr>
          <p:spPr>
            <a:xfrm>
              <a:off x="1240466" y="5953485"/>
              <a:ext cx="13593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Helvetica" pitchFamily="2" charset="0"/>
                </a:rPr>
                <a:t>Sad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621EC9-BE2F-C9E1-89CC-0CF36D11EAD4}"/>
              </a:ext>
            </a:extLst>
          </p:cNvPr>
          <p:cNvGrpSpPr/>
          <p:nvPr/>
        </p:nvGrpSpPr>
        <p:grpSpPr>
          <a:xfrm rot="16200000">
            <a:off x="4005870" y="4709358"/>
            <a:ext cx="1359322" cy="3389726"/>
            <a:chOff x="1240466" y="2886925"/>
            <a:chExt cx="1359322" cy="3389726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99A060A-17EF-6533-89AF-2FF5E0367387}"/>
                </a:ext>
              </a:extLst>
            </p:cNvPr>
            <p:cNvSpPr txBox="1"/>
            <p:nvPr/>
          </p:nvSpPr>
          <p:spPr>
            <a:xfrm>
              <a:off x="1593239" y="2886925"/>
              <a:ext cx="100654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Helvetica" pitchFamily="2" charset="0"/>
                </a:rPr>
                <a:t>Happy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01E4CCD-AD46-7FE2-48A2-94F8256A58DC}"/>
                </a:ext>
              </a:extLst>
            </p:cNvPr>
            <p:cNvSpPr txBox="1"/>
            <p:nvPr/>
          </p:nvSpPr>
          <p:spPr>
            <a:xfrm>
              <a:off x="1593239" y="3225479"/>
              <a:ext cx="100654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Helvetica" pitchFamily="2" charset="0"/>
                </a:rPr>
                <a:t>Angry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4EE88EC-D29E-E726-BFB7-3946FFBCA43E}"/>
                </a:ext>
              </a:extLst>
            </p:cNvPr>
            <p:cNvSpPr txBox="1"/>
            <p:nvPr/>
          </p:nvSpPr>
          <p:spPr>
            <a:xfrm>
              <a:off x="1396663" y="3613426"/>
              <a:ext cx="12031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Helvetica" pitchFamily="2" charset="0"/>
                </a:rPr>
                <a:t>Confused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22E5B5C-FC5B-6DEB-68A6-45771B4939E4}"/>
                </a:ext>
              </a:extLst>
            </p:cNvPr>
            <p:cNvSpPr txBox="1"/>
            <p:nvPr/>
          </p:nvSpPr>
          <p:spPr>
            <a:xfrm>
              <a:off x="1396662" y="4028726"/>
              <a:ext cx="12031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Helvetica" pitchFamily="2" charset="0"/>
                </a:rPr>
                <a:t>Puppy Dog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8C36B24-0B8D-007B-6CB4-A6572DB97D6E}"/>
                </a:ext>
              </a:extLst>
            </p:cNvPr>
            <p:cNvSpPr txBox="1"/>
            <p:nvPr/>
          </p:nvSpPr>
          <p:spPr>
            <a:xfrm>
              <a:off x="1240466" y="4386779"/>
              <a:ext cx="13593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Helvetica" pitchFamily="2" charset="0"/>
                </a:rPr>
                <a:t>Weirded Out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B727DB1-27B0-D7B6-6537-BA52F2F49B7D}"/>
                </a:ext>
              </a:extLst>
            </p:cNvPr>
            <p:cNvSpPr txBox="1"/>
            <p:nvPr/>
          </p:nvSpPr>
          <p:spPr>
            <a:xfrm>
              <a:off x="1240466" y="4752278"/>
              <a:ext cx="13593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Helvetica" pitchFamily="2" charset="0"/>
                </a:rPr>
                <a:t>Delighted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F4FC8BE-7F42-4D6A-05D6-3955CFDF6650}"/>
                </a:ext>
              </a:extLst>
            </p:cNvPr>
            <p:cNvSpPr txBox="1"/>
            <p:nvPr/>
          </p:nvSpPr>
          <p:spPr>
            <a:xfrm>
              <a:off x="1240466" y="5146052"/>
              <a:ext cx="13593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Helvetica" pitchFamily="2" charset="0"/>
                </a:rPr>
                <a:t>Sick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E430479-4297-6E13-4C4A-82B5AA22D928}"/>
                </a:ext>
              </a:extLst>
            </p:cNvPr>
            <p:cNvSpPr txBox="1"/>
            <p:nvPr/>
          </p:nvSpPr>
          <p:spPr>
            <a:xfrm>
              <a:off x="1240466" y="5570671"/>
              <a:ext cx="13593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Helvetica" pitchFamily="2" charset="0"/>
                </a:rPr>
                <a:t>Shocked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3A2417F-65FE-63E3-58C6-4947C0DF0A5D}"/>
                </a:ext>
              </a:extLst>
            </p:cNvPr>
            <p:cNvSpPr txBox="1"/>
            <p:nvPr/>
          </p:nvSpPr>
          <p:spPr>
            <a:xfrm>
              <a:off x="1240466" y="5968874"/>
              <a:ext cx="135932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latin typeface="Helvetica" pitchFamily="2" charset="0"/>
                </a:rPr>
                <a:t>Sad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4E1A4ED6-107F-874B-3E01-0798A86A9B04}"/>
              </a:ext>
            </a:extLst>
          </p:cNvPr>
          <p:cNvSpPr/>
          <p:nvPr/>
        </p:nvSpPr>
        <p:spPr>
          <a:xfrm rot="16200000">
            <a:off x="4511813" y="504633"/>
            <a:ext cx="382772" cy="340092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7B3B2C94-43EF-4FD9-DDE8-C0638D9E0745}"/>
              </a:ext>
            </a:extLst>
          </p:cNvPr>
          <p:cNvSpPr txBox="1">
            <a:spLocks/>
          </p:cNvSpPr>
          <p:nvPr/>
        </p:nvSpPr>
        <p:spPr bwMode="auto">
          <a:xfrm>
            <a:off x="6403662" y="3309448"/>
            <a:ext cx="2630819" cy="40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328613" indent="-239316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1pPr>
            <a:lvl2pPr marL="547688" indent="-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2pPr>
            <a:lvl3pPr marL="746522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3pPr>
            <a:lvl4pPr marL="912019" indent="-1369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4pPr>
            <a:lvl5pPr marL="1069181" indent="-1369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5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5pPr>
            <a:lvl6pPr marL="1220724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371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22476" indent="-1371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3352" indent="-1371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9297" indent="0" algn="ctr" defTabSz="914400">
              <a:buFont typeface="Arial" panose="020B0604020202020204" pitchFamily="34" charset="0"/>
              <a:buNone/>
            </a:pPr>
            <a:r>
              <a:rPr lang="en-US" dirty="0"/>
              <a:t>450x450</a:t>
            </a:r>
          </a:p>
        </p:txBody>
      </p:sp>
    </p:spTree>
    <p:extLst>
      <p:ext uri="{BB962C8B-B14F-4D97-AF65-F5344CB8AC3E}">
        <p14:creationId xmlns:p14="http://schemas.microsoft.com/office/powerpoint/2010/main" val="62597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502F9-944D-120F-8086-A26EA9DE4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Eigenface (</a:t>
            </a:r>
            <a:r>
              <a:rPr lang="en-US" sz="4400" dirty="0" err="1"/>
              <a:t>Ownface</a:t>
            </a:r>
            <a:r>
              <a:rPr lang="en-US" sz="4400" dirty="0"/>
              <a:t>)</a:t>
            </a:r>
          </a:p>
        </p:txBody>
      </p:sp>
      <p:pic>
        <p:nvPicPr>
          <p:cNvPr id="5" name="Content Placeholder 4" descr="A collage of images of a person's face&#10;&#10;AI-generated content may be incorrect.">
            <a:extLst>
              <a:ext uri="{FF2B5EF4-FFF2-40B4-BE49-F238E27FC236}">
                <a16:creationId xmlns:a16="http://schemas.microsoft.com/office/drawing/2014/main" id="{A4B7276D-67A4-8E27-0284-17F618140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1534105"/>
            <a:ext cx="6448927" cy="5735146"/>
          </a:xfrm>
        </p:spPr>
      </p:pic>
    </p:spTree>
    <p:extLst>
      <p:ext uri="{BB962C8B-B14F-4D97-AF65-F5344CB8AC3E}">
        <p14:creationId xmlns:p14="http://schemas.microsoft.com/office/powerpoint/2010/main" val="1036280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D753-599A-08B5-5235-6CFAB1F2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True You</a:t>
            </a:r>
            <a:endParaRPr lang="en-IE" sz="4400" dirty="0"/>
          </a:p>
        </p:txBody>
      </p:sp>
      <p:pic>
        <p:nvPicPr>
          <p:cNvPr id="5" name="Content Placeholder 4" descr="A collage of images of a person&#10;&#10;AI-generated content may be incorrect.">
            <a:extLst>
              <a:ext uri="{FF2B5EF4-FFF2-40B4-BE49-F238E27FC236}">
                <a16:creationId xmlns:a16="http://schemas.microsoft.com/office/drawing/2014/main" id="{435F494B-15FB-AEBB-00D4-D4D704CEC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4" t="24215" b="16385"/>
          <a:stretch/>
        </p:blipFill>
        <p:spPr>
          <a:xfrm>
            <a:off x="641685" y="2342147"/>
            <a:ext cx="7860631" cy="3144254"/>
          </a:xfrm>
        </p:spPr>
      </p:pic>
    </p:spTree>
    <p:extLst>
      <p:ext uri="{BB962C8B-B14F-4D97-AF65-F5344CB8AC3E}">
        <p14:creationId xmlns:p14="http://schemas.microsoft.com/office/powerpoint/2010/main" val="3556676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45E76-3659-4368-C36C-30E21F051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Your Essence</a:t>
            </a:r>
            <a:endParaRPr lang="en-US" sz="4400" dirty="0"/>
          </a:p>
        </p:txBody>
      </p:sp>
      <p:pic>
        <p:nvPicPr>
          <p:cNvPr id="5" name="Picture 4" descr="A person sitting in a room&#10;&#10;AI-generated content may be incorrect.">
            <a:extLst>
              <a:ext uri="{FF2B5EF4-FFF2-40B4-BE49-F238E27FC236}">
                <a16:creationId xmlns:a16="http://schemas.microsoft.com/office/drawing/2014/main" id="{B9AB8561-E14D-F918-8647-4406C7464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0" r="27851" b="20014"/>
          <a:stretch/>
        </p:blipFill>
        <p:spPr>
          <a:xfrm>
            <a:off x="115748" y="4040730"/>
            <a:ext cx="1539433" cy="2303603"/>
          </a:xfrm>
          <a:prstGeom prst="rect">
            <a:avLst/>
          </a:prstGeom>
        </p:spPr>
      </p:pic>
      <p:pic>
        <p:nvPicPr>
          <p:cNvPr id="9" name="Picture 8" descr="A blurry image of a person&#10;&#10;AI-generated content may be incorrect.">
            <a:extLst>
              <a:ext uri="{FF2B5EF4-FFF2-40B4-BE49-F238E27FC236}">
                <a16:creationId xmlns:a16="http://schemas.microsoft.com/office/drawing/2014/main" id="{1BF7FC48-DF2D-8D32-5091-699A977AA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5" r="25439" b="20014"/>
          <a:stretch/>
        </p:blipFill>
        <p:spPr>
          <a:xfrm>
            <a:off x="2038210" y="4040729"/>
            <a:ext cx="1666755" cy="2303603"/>
          </a:xfrm>
          <a:prstGeom prst="rect">
            <a:avLst/>
          </a:prstGeom>
        </p:spPr>
      </p:pic>
      <p:pic>
        <p:nvPicPr>
          <p:cNvPr id="11" name="Picture 10" descr="A blurry image of a person&#10;&#10;AI-generated content may be incorrect.">
            <a:extLst>
              <a:ext uri="{FF2B5EF4-FFF2-40B4-BE49-F238E27FC236}">
                <a16:creationId xmlns:a16="http://schemas.microsoft.com/office/drawing/2014/main" id="{A3ED4022-3C97-A85F-1318-190D58F06D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2" r="26343" b="20014"/>
          <a:stretch/>
        </p:blipFill>
        <p:spPr>
          <a:xfrm>
            <a:off x="4296828" y="4040729"/>
            <a:ext cx="1666755" cy="2303603"/>
          </a:xfrm>
          <a:prstGeom prst="rect">
            <a:avLst/>
          </a:prstGeom>
        </p:spPr>
      </p:pic>
      <p:pic>
        <p:nvPicPr>
          <p:cNvPr id="13" name="Picture 12" descr="A blurry image of a person&#10;&#10;AI-generated content may be incorrect.">
            <a:extLst>
              <a:ext uri="{FF2B5EF4-FFF2-40B4-BE49-F238E27FC236}">
                <a16:creationId xmlns:a16="http://schemas.microsoft.com/office/drawing/2014/main" id="{48B37838-0BBE-40B7-5A60-5021679712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6" r="27452" b="20008"/>
          <a:stretch/>
        </p:blipFill>
        <p:spPr>
          <a:xfrm>
            <a:off x="6423470" y="4040729"/>
            <a:ext cx="1666755" cy="2304503"/>
          </a:xfrm>
          <a:prstGeom prst="rect">
            <a:avLst/>
          </a:prstGeom>
        </p:spPr>
      </p:pic>
      <p:pic>
        <p:nvPicPr>
          <p:cNvPr id="8" name="Picture 7" descr="A graph with lines and numbers&#10;&#10;AI-generated content may be incorrect.">
            <a:extLst>
              <a:ext uri="{FF2B5EF4-FFF2-40B4-BE49-F238E27FC236}">
                <a16:creationId xmlns:a16="http://schemas.microsoft.com/office/drawing/2014/main" id="{B9D20FCB-FF41-7A6C-6311-95D8D37521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2" r="8432" b="3255"/>
          <a:stretch/>
        </p:blipFill>
        <p:spPr>
          <a:xfrm>
            <a:off x="0" y="1308886"/>
            <a:ext cx="9144000" cy="30900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AC25243-B9BA-7F25-9321-0C8EB6794188}"/>
              </a:ext>
            </a:extLst>
          </p:cNvPr>
          <p:cNvSpPr/>
          <p:nvPr/>
        </p:nvSpPr>
        <p:spPr>
          <a:xfrm>
            <a:off x="1073796" y="1690576"/>
            <a:ext cx="372551" cy="244944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9AE780-CC6C-B019-690E-DCB61BB91214}"/>
              </a:ext>
            </a:extLst>
          </p:cNvPr>
          <p:cNvSpPr/>
          <p:nvPr/>
        </p:nvSpPr>
        <p:spPr>
          <a:xfrm>
            <a:off x="1829376" y="1697476"/>
            <a:ext cx="372551" cy="244944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CC32CC-5C77-47E3-E0C1-1FA01D08B41E}"/>
              </a:ext>
            </a:extLst>
          </p:cNvPr>
          <p:cNvSpPr/>
          <p:nvPr/>
        </p:nvSpPr>
        <p:spPr>
          <a:xfrm>
            <a:off x="2998292" y="1697476"/>
            <a:ext cx="1839522" cy="244944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DD4712-820E-CE50-A89F-0FE359A1A311}"/>
              </a:ext>
            </a:extLst>
          </p:cNvPr>
          <p:cNvSpPr/>
          <p:nvPr/>
        </p:nvSpPr>
        <p:spPr>
          <a:xfrm>
            <a:off x="4837814" y="1697476"/>
            <a:ext cx="3732028" cy="2449443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9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3A90C-ACF6-DD59-26E5-28CF72DFD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E7FC4-1F8E-0A99-384B-A1D905A46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Add Them All Together</a:t>
            </a:r>
          </a:p>
        </p:txBody>
      </p:sp>
      <p:pic>
        <p:nvPicPr>
          <p:cNvPr id="5" name="Picture 4" descr="A person sitting in a room&#10;&#10;AI-generated content may be incorrect.">
            <a:extLst>
              <a:ext uri="{FF2B5EF4-FFF2-40B4-BE49-F238E27FC236}">
                <a16:creationId xmlns:a16="http://schemas.microsoft.com/office/drawing/2014/main" id="{6D1FC34C-C529-E0BA-A6EE-031BCC967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0" t="14443" r="27851" b="20013"/>
          <a:stretch/>
        </p:blipFill>
        <p:spPr>
          <a:xfrm>
            <a:off x="13986" y="1672044"/>
            <a:ext cx="1539433" cy="1887664"/>
          </a:xfrm>
          <a:prstGeom prst="rect">
            <a:avLst/>
          </a:prstGeom>
        </p:spPr>
      </p:pic>
      <p:pic>
        <p:nvPicPr>
          <p:cNvPr id="7" name="Picture 6" descr="A person sitting on a couch&#10;&#10;AI-generated content may be incorrect.">
            <a:extLst>
              <a:ext uri="{FF2B5EF4-FFF2-40B4-BE49-F238E27FC236}">
                <a16:creationId xmlns:a16="http://schemas.microsoft.com/office/drawing/2014/main" id="{6ED7D786-DA8C-009A-D709-B24A52E3F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7" t="16076" r="28936" b="21026"/>
          <a:stretch/>
        </p:blipFill>
        <p:spPr>
          <a:xfrm>
            <a:off x="6756039" y="3947571"/>
            <a:ext cx="2387961" cy="2852794"/>
          </a:xfrm>
          <a:prstGeom prst="rect">
            <a:avLst/>
          </a:prstGeom>
        </p:spPr>
      </p:pic>
      <p:pic>
        <p:nvPicPr>
          <p:cNvPr id="9" name="Picture 8" descr="A blurry image of a person&#10;&#10;AI-generated content may be incorrect.">
            <a:extLst>
              <a:ext uri="{FF2B5EF4-FFF2-40B4-BE49-F238E27FC236}">
                <a16:creationId xmlns:a16="http://schemas.microsoft.com/office/drawing/2014/main" id="{B593EB1D-6AC4-F8A6-52B2-987BD0F86D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5" t="14443" r="25439" b="20013"/>
          <a:stretch/>
        </p:blipFill>
        <p:spPr>
          <a:xfrm>
            <a:off x="2076990" y="1672044"/>
            <a:ext cx="1666755" cy="1887664"/>
          </a:xfrm>
          <a:prstGeom prst="rect">
            <a:avLst/>
          </a:prstGeom>
        </p:spPr>
      </p:pic>
      <p:pic>
        <p:nvPicPr>
          <p:cNvPr id="11" name="Picture 10" descr="A blurry image of a person&#10;&#10;AI-generated content may be incorrect.">
            <a:extLst>
              <a:ext uri="{FF2B5EF4-FFF2-40B4-BE49-F238E27FC236}">
                <a16:creationId xmlns:a16="http://schemas.microsoft.com/office/drawing/2014/main" id="{8B06D70D-627D-9C19-F3C7-A1827363FC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2" t="14443" r="26343" b="20013"/>
          <a:stretch/>
        </p:blipFill>
        <p:spPr>
          <a:xfrm>
            <a:off x="4285886" y="1634547"/>
            <a:ext cx="1666755" cy="1887664"/>
          </a:xfrm>
          <a:prstGeom prst="rect">
            <a:avLst/>
          </a:prstGeom>
        </p:spPr>
      </p:pic>
      <p:pic>
        <p:nvPicPr>
          <p:cNvPr id="13" name="Picture 12" descr="A blurry image of a person&#10;&#10;AI-generated content may be incorrect.">
            <a:extLst>
              <a:ext uri="{FF2B5EF4-FFF2-40B4-BE49-F238E27FC236}">
                <a16:creationId xmlns:a16="http://schemas.microsoft.com/office/drawing/2014/main" id="{D0BF163A-F4F4-9D88-8995-4D772879B1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6" t="14438" r="27452" b="20008"/>
          <a:stretch/>
        </p:blipFill>
        <p:spPr>
          <a:xfrm>
            <a:off x="6494782" y="1634547"/>
            <a:ext cx="1666755" cy="1888564"/>
          </a:xfrm>
          <a:prstGeom prst="rect">
            <a:avLst/>
          </a:prstGeom>
        </p:spPr>
      </p:pic>
      <p:pic>
        <p:nvPicPr>
          <p:cNvPr id="3" name="Picture 2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DDD923CB-8FB3-8D8F-76EE-250A092FF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0"/>
          <a:stretch/>
        </p:blipFill>
        <p:spPr>
          <a:xfrm>
            <a:off x="-391885" y="3910074"/>
            <a:ext cx="7071360" cy="2331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B07599-A6AC-BF83-E693-0D981979F37C}"/>
              </a:ext>
            </a:extLst>
          </p:cNvPr>
          <p:cNvSpPr txBox="1"/>
          <p:nvPr/>
        </p:nvSpPr>
        <p:spPr>
          <a:xfrm>
            <a:off x="1635014" y="2431851"/>
            <a:ext cx="341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+</a:t>
            </a:r>
            <a:endParaRPr lang="en-I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F5BF1-C5A3-CB63-1579-69DD7FDF36E3}"/>
              </a:ext>
            </a:extLst>
          </p:cNvPr>
          <p:cNvSpPr txBox="1"/>
          <p:nvPr/>
        </p:nvSpPr>
        <p:spPr>
          <a:xfrm>
            <a:off x="3843909" y="2431851"/>
            <a:ext cx="341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+</a:t>
            </a:r>
            <a:endParaRPr lang="en-I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1CA335-2553-E9BD-2D75-B8B079CCC864}"/>
              </a:ext>
            </a:extLst>
          </p:cNvPr>
          <p:cNvSpPr txBox="1"/>
          <p:nvPr/>
        </p:nvSpPr>
        <p:spPr>
          <a:xfrm>
            <a:off x="6052805" y="2431851"/>
            <a:ext cx="341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+</a:t>
            </a:r>
            <a:endParaRPr lang="en-I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7E585A-C2D3-0562-BC35-A3C500EA66F4}"/>
              </a:ext>
            </a:extLst>
          </p:cNvPr>
          <p:cNvSpPr txBox="1"/>
          <p:nvPr/>
        </p:nvSpPr>
        <p:spPr>
          <a:xfrm>
            <a:off x="8276154" y="2431851"/>
            <a:ext cx="3418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=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5086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E8F1A-9DB2-9DA5-6ECA-3C5A3A690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CF98F-5779-0C58-BD92-EA81AEA01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4825"/>
            <a:ext cx="4857750" cy="4625975"/>
          </a:xfrm>
        </p:spPr>
        <p:txBody>
          <a:bodyPr/>
          <a:lstStyle/>
          <a:p>
            <a:r>
              <a:rPr lang="en-US" dirty="0"/>
              <a:t>Science of Face Recognition overlaps with many different disciplines: </a:t>
            </a:r>
            <a:r>
              <a:rPr lang="en-US" dirty="0" err="1"/>
              <a:t>Maths</a:t>
            </a:r>
            <a:r>
              <a:rPr lang="en-US" dirty="0"/>
              <a:t>, Art, Neuroscience, Computer Science</a:t>
            </a:r>
          </a:p>
          <a:p>
            <a:endParaRPr lang="en-US" dirty="0"/>
          </a:p>
          <a:p>
            <a:r>
              <a:rPr lang="en-US" dirty="0"/>
              <a:t>Not many images to recognize you </a:t>
            </a:r>
          </a:p>
          <a:p>
            <a:endParaRPr lang="en-US" dirty="0"/>
          </a:p>
          <a:p>
            <a:r>
              <a:rPr lang="en-US" dirty="0"/>
              <a:t>Not many images needed to make a version of you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89297" indent="0">
              <a:buNone/>
            </a:pPr>
            <a:endParaRPr lang="en-US" dirty="0"/>
          </a:p>
        </p:txBody>
      </p:sp>
      <p:pic>
        <p:nvPicPr>
          <p:cNvPr id="1026" name="Picture 2" descr="Human Faces, Rubber Ducks and Other Misunderstandings V, 2024">
            <a:extLst>
              <a:ext uri="{FF2B5EF4-FFF2-40B4-BE49-F238E27FC236}">
                <a16:creationId xmlns:a16="http://schemas.microsoft.com/office/drawing/2014/main" id="{1AE06C11-562E-C08D-56B4-1BEA4741A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909988"/>
            <a:ext cx="3613944" cy="369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043323-A737-1E24-728F-EBEFF649688F}"/>
              </a:ext>
            </a:extLst>
          </p:cNvPr>
          <p:cNvSpPr txBox="1"/>
          <p:nvPr/>
        </p:nvSpPr>
        <p:spPr>
          <a:xfrm>
            <a:off x="5172075" y="5871555"/>
            <a:ext cx="40147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3750"/>
              </a:spcAft>
            </a:pPr>
            <a:r>
              <a:rPr lang="en-IE" sz="1600" b="0" i="0" u="none" strike="noStrike" cap="all" dirty="0">
                <a:solidFill>
                  <a:srgbClr val="010101"/>
                </a:solidFill>
                <a:effectLst/>
                <a:latin typeface="Roboto Mono" panose="020F0502020204030204" pitchFamily="34" charset="0"/>
              </a:rPr>
              <a:t>HUMAN FACES, RUBBER DUCKS AND OTHER MISUNDERSTANDINGS V, 2024</a:t>
            </a:r>
          </a:p>
        </p:txBody>
      </p:sp>
      <p:pic>
        <p:nvPicPr>
          <p:cNvPr id="7" name="Picture 6" descr="A black and white image of a letter m&#10;&#10;Description automatically generated">
            <a:extLst>
              <a:ext uri="{FF2B5EF4-FFF2-40B4-BE49-F238E27FC236}">
                <a16:creationId xmlns:a16="http://schemas.microsoft.com/office/drawing/2014/main" id="{42EB13B7-0194-BBFF-B359-391C51F7A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998" y="401670"/>
            <a:ext cx="5067802" cy="68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58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images of a person's face&#10;&#10;AI-generated content may be incorrect.">
            <a:extLst>
              <a:ext uri="{FF2B5EF4-FFF2-40B4-BE49-F238E27FC236}">
                <a16:creationId xmlns:a16="http://schemas.microsoft.com/office/drawing/2014/main" id="{59787041-1A9B-D45A-A43E-CC0853882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45" b="1"/>
          <a:stretch/>
        </p:blipFill>
        <p:spPr>
          <a:xfrm>
            <a:off x="-36576" y="1919071"/>
            <a:ext cx="9026803" cy="22921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95BB37-4AC6-438C-8270-5EB1CB46F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dirty="0"/>
              <a:t>Cian Painting a Portrait</a:t>
            </a:r>
            <a:endParaRPr lang="en-US" sz="4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6511A6-45BB-4A65-8F99-DE0C62A19160}"/>
              </a:ext>
            </a:extLst>
          </p:cNvPr>
          <p:cNvSpPr/>
          <p:nvPr/>
        </p:nvSpPr>
        <p:spPr>
          <a:xfrm>
            <a:off x="2018923" y="1686330"/>
            <a:ext cx="6790099" cy="229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13456B-EB90-4670-A9C5-6AB980EC670B}"/>
              </a:ext>
            </a:extLst>
          </p:cNvPr>
          <p:cNvSpPr/>
          <p:nvPr/>
        </p:nvSpPr>
        <p:spPr>
          <a:xfrm>
            <a:off x="3729789" y="1698922"/>
            <a:ext cx="5079233" cy="229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B6AEA9-F259-47D0-804C-925C145FED85}"/>
              </a:ext>
            </a:extLst>
          </p:cNvPr>
          <p:cNvSpPr/>
          <p:nvPr/>
        </p:nvSpPr>
        <p:spPr>
          <a:xfrm>
            <a:off x="5366084" y="1711514"/>
            <a:ext cx="3442937" cy="229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79BF37-C6FC-493F-8440-E25AB7FE1A80}"/>
              </a:ext>
            </a:extLst>
          </p:cNvPr>
          <p:cNvSpPr/>
          <p:nvPr/>
        </p:nvSpPr>
        <p:spPr>
          <a:xfrm>
            <a:off x="6874041" y="1687158"/>
            <a:ext cx="1982867" cy="229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rry image of a person&#10;&#10;AI-generated content may be incorrect.">
            <a:extLst>
              <a:ext uri="{FF2B5EF4-FFF2-40B4-BE49-F238E27FC236}">
                <a16:creationId xmlns:a16="http://schemas.microsoft.com/office/drawing/2014/main" id="{E793D967-D97A-F954-0E27-CD553C1F7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1" t="22661" r="18695" b="20574"/>
          <a:stretch/>
        </p:blipFill>
        <p:spPr>
          <a:xfrm>
            <a:off x="5792234" y="4279321"/>
            <a:ext cx="3064674" cy="2423231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BCB8CD4-A56D-7298-915F-D85CC7966516}"/>
              </a:ext>
            </a:extLst>
          </p:cNvPr>
          <p:cNvSpPr txBox="1">
            <a:spLocks/>
          </p:cNvSpPr>
          <p:nvPr/>
        </p:nvSpPr>
        <p:spPr bwMode="auto">
          <a:xfrm>
            <a:off x="3161415" y="4890053"/>
            <a:ext cx="2630819" cy="170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328613" indent="-239316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1pPr>
            <a:lvl2pPr marL="547688" indent="-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2pPr>
            <a:lvl3pPr marL="746522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3pPr>
            <a:lvl4pPr marL="912019" indent="-1369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4pPr>
            <a:lvl5pPr marL="1069181" indent="-1369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5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5pPr>
            <a:lvl6pPr marL="1220724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371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22476" indent="-1371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3352" indent="-1371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9297" indent="0" algn="r" defTabSz="914400">
              <a:buFont typeface="Arial" panose="020B0604020202020204" pitchFamily="34" charset="0"/>
              <a:buNone/>
            </a:pPr>
            <a:r>
              <a:rPr lang="en-US" dirty="0"/>
              <a:t>Eigenface</a:t>
            </a:r>
          </a:p>
          <a:p>
            <a:pPr marL="89297" indent="0" algn="r" defTabSz="914400">
              <a:buFont typeface="Arial" panose="020B0604020202020204" pitchFamily="34" charset="0"/>
              <a:buNone/>
            </a:pPr>
            <a:r>
              <a:rPr lang="en-US" dirty="0" err="1"/>
              <a:t>Ownface</a:t>
            </a:r>
            <a:endParaRPr lang="en-US" dirty="0"/>
          </a:p>
        </p:txBody>
      </p:sp>
      <p:pic>
        <p:nvPicPr>
          <p:cNvPr id="3" name="Untitled">
            <a:hlinkClick r:id="" action="ppaction://media"/>
            <a:extLst>
              <a:ext uri="{FF2B5EF4-FFF2-40B4-BE49-F238E27FC236}">
                <a16:creationId xmlns:a16="http://schemas.microsoft.com/office/drawing/2014/main" id="{FFACA47D-1141-12FD-C18B-8FBF108C93A0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0137.2673"/>
                  <p14:fade out="400"/>
                </p14:media>
              </p:ext>
            </p:extLst>
          </p:nvPr>
        </p:nvPicPr>
        <p:blipFill rotWithShape="1">
          <a:blip r:embed="rId6"/>
          <a:srcRect/>
          <a:stretch/>
        </p:blipFill>
        <p:spPr>
          <a:xfrm>
            <a:off x="899918" y="4003628"/>
            <a:ext cx="2292278" cy="2686926"/>
          </a:xfrm>
        </p:spPr>
      </p:pic>
    </p:spTree>
    <p:extLst>
      <p:ext uri="{BB962C8B-B14F-4D97-AF65-F5344CB8AC3E}">
        <p14:creationId xmlns:p14="http://schemas.microsoft.com/office/powerpoint/2010/main" val="2788198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itle 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</p:spPr>
        <p:txBody>
          <a:bodyPr anchor="ctr">
            <a:normAutofit/>
          </a:bodyPr>
          <a:lstStyle/>
          <a:p>
            <a:r>
              <a:rPr lang="en-US" sz="4400" dirty="0"/>
              <a:t>Thank you for Listening</a:t>
            </a:r>
            <a:endParaRPr sz="4400" dirty="0"/>
          </a:p>
        </p:txBody>
      </p:sp>
      <p:pic>
        <p:nvPicPr>
          <p:cNvPr id="7" name="Picture 6" descr="A collage of photos of a person&#10;&#10;AI-generated content may be incorrect.">
            <a:extLst>
              <a:ext uri="{FF2B5EF4-FFF2-40B4-BE49-F238E27FC236}">
                <a16:creationId xmlns:a16="http://schemas.microsoft.com/office/drawing/2014/main" id="{1B8D95A6-484A-55BF-23DA-A03AFE0C6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91" r="-488" b="2"/>
          <a:stretch/>
        </p:blipFill>
        <p:spPr>
          <a:xfrm>
            <a:off x="74428" y="1496416"/>
            <a:ext cx="4587529" cy="3154784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C87F70-B2F0-1EE2-A930-A227749D5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799" y="1580150"/>
            <a:ext cx="4338084" cy="3066831"/>
          </a:xfrm>
          <a:prstGeom prst="rect">
            <a:avLst/>
          </a:prstGeom>
        </p:spPr>
      </p:pic>
      <p:pic>
        <p:nvPicPr>
          <p:cNvPr id="3" name="Untitled">
            <a:hlinkClick r:id="" action="ppaction://media"/>
            <a:extLst>
              <a:ext uri="{FF2B5EF4-FFF2-40B4-BE49-F238E27FC236}">
                <a16:creationId xmlns:a16="http://schemas.microsoft.com/office/drawing/2014/main" id="{11377A82-C9B4-0CD1-EC31-A5C12CEF48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49487" y="4492990"/>
            <a:ext cx="2017643" cy="2365009"/>
          </a:xfrm>
        </p:spPr>
      </p:pic>
      <p:pic>
        <p:nvPicPr>
          <p:cNvPr id="4" name="Picture 2" descr="Krapp, 2006 oil on canvas 28 x 22 inches">
            <a:extLst>
              <a:ext uri="{FF2B5EF4-FFF2-40B4-BE49-F238E27FC236}">
                <a16:creationId xmlns:a16="http://schemas.microsoft.com/office/drawing/2014/main" id="{29D2C136-B3D2-97B5-F696-FA3445B8F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22" y="4650554"/>
            <a:ext cx="1510839" cy="205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ronie - Head of a Man 2, 2017 oil on canvas 24 x 20 inches">
            <a:extLst>
              <a:ext uri="{FF2B5EF4-FFF2-40B4-BE49-F238E27FC236}">
                <a16:creationId xmlns:a16="http://schemas.microsoft.com/office/drawing/2014/main" id="{FA7EB87A-DB04-C162-5CDC-5DF7E1D6A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262" y="4730714"/>
            <a:ext cx="1772738" cy="2127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66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877FD-A700-0441-84C4-C0BC906DC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Selected Publications for everyone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6A9496-6D00-3248-9BE1-0F4D2100FE44}"/>
              </a:ext>
            </a:extLst>
          </p:cNvPr>
          <p:cNvSpPr/>
          <p:nvPr/>
        </p:nvSpPr>
        <p:spPr>
          <a:xfrm>
            <a:off x="691978" y="1837039"/>
            <a:ext cx="816369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 pitchFamily="2" charset="0"/>
              </a:rPr>
              <a:t>Brady R</a:t>
            </a:r>
            <a:r>
              <a:rPr lang="en-US" sz="2000" b="1" dirty="0">
                <a:latin typeface="Helvetica" pitchFamily="2" charset="0"/>
              </a:rPr>
              <a:t>., Butler, J.S</a:t>
            </a:r>
            <a:r>
              <a:rPr lang="en-US" sz="2000" dirty="0">
                <a:latin typeface="Helvetica" pitchFamily="2" charset="0"/>
              </a:rPr>
              <a:t>., (2022) “The Circle of Life: The Mathematics of Predator-Prey Dynamics” Frontiers for Young Minds </a:t>
            </a:r>
            <a:r>
              <a:rPr lang="en-US" sz="2000" dirty="0" err="1">
                <a:latin typeface="Helvetica" pitchFamily="2" charset="0"/>
              </a:rPr>
              <a:t>doi</a:t>
            </a:r>
            <a:r>
              <a:rPr lang="en-US" sz="2000" dirty="0">
                <a:latin typeface="Helvetica" pitchFamily="2" charset="0"/>
              </a:rPr>
              <a:t>: 10.3389/frym.2021.651131</a:t>
            </a:r>
            <a:endParaRPr lang="en-US" sz="2000" b="1" dirty="0">
              <a:latin typeface="Helvetica" pitchFamily="2" charset="0"/>
            </a:endParaRP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GB" sz="2000" dirty="0" err="1">
                <a:latin typeface="Helvetica" pitchFamily="2" charset="0"/>
              </a:rPr>
              <a:t>McCrann</a:t>
            </a:r>
            <a:r>
              <a:rPr lang="en-GB" sz="2000" dirty="0">
                <a:latin typeface="Helvetica" pitchFamily="2" charset="0"/>
              </a:rPr>
              <a:t>, S., Loughman, J., </a:t>
            </a:r>
            <a:r>
              <a:rPr lang="en-GB" sz="2000" b="1" dirty="0">
                <a:latin typeface="Helvetica" pitchFamily="2" charset="0"/>
              </a:rPr>
              <a:t>Butler, J.S., </a:t>
            </a:r>
            <a:r>
              <a:rPr lang="en-GB" sz="2000" dirty="0" err="1">
                <a:latin typeface="Helvetica" pitchFamily="2" charset="0"/>
              </a:rPr>
              <a:t>Paudel</a:t>
            </a:r>
            <a:r>
              <a:rPr lang="en-GB" sz="2000" dirty="0">
                <a:latin typeface="Helvetica" pitchFamily="2" charset="0"/>
              </a:rPr>
              <a:t>, N. and Flitcroft, D.I. (2021), Do smartphones hurt our eyes by causing </a:t>
            </a:r>
            <a:r>
              <a:rPr lang="en-GB" sz="2000" dirty="0" err="1">
                <a:latin typeface="Helvetica" pitchFamily="2" charset="0"/>
              </a:rPr>
              <a:t>shortsightedness</a:t>
            </a:r>
            <a:r>
              <a:rPr lang="en-GB" sz="2000" dirty="0">
                <a:latin typeface="Helvetica" pitchFamily="2" charset="0"/>
              </a:rPr>
              <a:t>? Frontiers for Young Minds  https://doi: 10.3389/frym.2021.56985</a:t>
            </a:r>
            <a:endParaRPr lang="en-US" sz="2000" dirty="0">
              <a:latin typeface="Helvetica" pitchFamily="2" charset="0"/>
            </a:endParaRPr>
          </a:p>
          <a:p>
            <a:endParaRPr lang="en-US" sz="2000" b="1" dirty="0">
              <a:latin typeface="Helvetica" pitchFamily="2" charset="0"/>
            </a:endParaRPr>
          </a:p>
          <a:p>
            <a:r>
              <a:rPr lang="en-US" sz="2000" dirty="0">
                <a:latin typeface="Helvetica" pitchFamily="2" charset="0"/>
              </a:rPr>
              <a:t>Campos J, </a:t>
            </a:r>
            <a:r>
              <a:rPr lang="en-US" sz="2000" dirty="0" err="1">
                <a:latin typeface="Helvetica" pitchFamily="2" charset="0"/>
              </a:rPr>
              <a:t>Pandi</a:t>
            </a:r>
            <a:r>
              <a:rPr lang="en-US" sz="2000" dirty="0">
                <a:latin typeface="Helvetica" pitchFamily="2" charset="0"/>
              </a:rPr>
              <a:t> M and </a:t>
            </a:r>
            <a:r>
              <a:rPr lang="en-US" sz="2000" b="1" dirty="0">
                <a:latin typeface="Helvetica" pitchFamily="2" charset="0"/>
              </a:rPr>
              <a:t>Butler JS </a:t>
            </a:r>
            <a:r>
              <a:rPr lang="en-US" sz="2000" dirty="0">
                <a:latin typeface="Helvetica" pitchFamily="2" charset="0"/>
              </a:rPr>
              <a:t>(2020) “Feeling Ourselves Move: A Team Effort by Our Senses.” Front. Young Minds. 8:9. </a:t>
            </a:r>
            <a:r>
              <a:rPr lang="en-US" sz="2000" dirty="0" err="1">
                <a:latin typeface="Helvetica" pitchFamily="2" charset="0"/>
              </a:rPr>
              <a:t>doi</a:t>
            </a:r>
            <a:r>
              <a:rPr lang="en-US" sz="2000" dirty="0">
                <a:latin typeface="Helvetica" pitchFamily="2" charset="0"/>
              </a:rPr>
              <a:t>: 10.3389/frym.2020.00009</a:t>
            </a:r>
            <a:endParaRPr lang="en-US" sz="2000" b="1" dirty="0">
              <a:latin typeface="Helvetica" pitchFamily="2" charset="0"/>
            </a:endParaRPr>
          </a:p>
          <a:p>
            <a:endParaRPr lang="en-US" sz="2000" b="1" dirty="0">
              <a:latin typeface="Helvetica" pitchFamily="2" charset="0"/>
            </a:endParaRPr>
          </a:p>
          <a:p>
            <a:endParaRPr lang="en-IE" sz="2000" b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550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176C9-F06D-9438-BCAB-0A4253EE8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The Full Algorithm</a:t>
            </a:r>
          </a:p>
        </p:txBody>
      </p:sp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3A9F3F4-BD66-F472-EE22-741BB031B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44" y="1774825"/>
            <a:ext cx="7131711" cy="4625975"/>
          </a:xfrm>
        </p:spPr>
      </p:pic>
    </p:spTree>
    <p:extLst>
      <p:ext uri="{BB962C8B-B14F-4D97-AF65-F5344CB8AC3E}">
        <p14:creationId xmlns:p14="http://schemas.microsoft.com/office/powerpoint/2010/main" val="637348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3924D-9C01-2BE2-A5A7-E9311F224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Face Recognition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F7BC0-EF0D-EC54-929D-C6DD9725E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712" y="1774825"/>
            <a:ext cx="8463516" cy="4625975"/>
          </a:xfrm>
        </p:spPr>
        <p:txBody>
          <a:bodyPr/>
          <a:lstStyle/>
          <a:p>
            <a:r>
              <a:rPr lang="en-US" sz="2800" dirty="0"/>
              <a:t>Capturing the Essence (Art)</a:t>
            </a:r>
          </a:p>
          <a:p>
            <a:pPr marL="89297" indent="0">
              <a:buNone/>
            </a:pPr>
            <a:endParaRPr lang="en-US" sz="2800" dirty="0"/>
          </a:p>
          <a:p>
            <a:r>
              <a:rPr lang="en-US" sz="2800" dirty="0"/>
              <a:t>How the Brain </a:t>
            </a:r>
            <a:r>
              <a:rPr lang="en-US" sz="2800" dirty="0" err="1"/>
              <a:t>Recognises</a:t>
            </a:r>
            <a:r>
              <a:rPr lang="en-US" sz="2800" dirty="0"/>
              <a:t> People (Neuroscience)</a:t>
            </a:r>
          </a:p>
          <a:p>
            <a:pPr marL="89297" indent="0">
              <a:buNone/>
            </a:pPr>
            <a:endParaRPr lang="en-US" sz="2800" dirty="0"/>
          </a:p>
          <a:p>
            <a:r>
              <a:rPr lang="en-US" sz="2800" dirty="0"/>
              <a:t>How a Computer Sees You (</a:t>
            </a:r>
            <a:r>
              <a:rPr lang="en-US" sz="2800" dirty="0" err="1"/>
              <a:t>Maths</a:t>
            </a:r>
            <a:r>
              <a:rPr lang="en-US" sz="2800" dirty="0"/>
              <a:t>)</a:t>
            </a:r>
          </a:p>
          <a:p>
            <a:endParaRPr lang="en-US" sz="2800" dirty="0"/>
          </a:p>
          <a:p>
            <a:r>
              <a:rPr lang="en-US" sz="2800" dirty="0"/>
              <a:t>How a Computer </a:t>
            </a:r>
            <a:r>
              <a:rPr lang="en-US" sz="2800" dirty="0" err="1"/>
              <a:t>Recognises</a:t>
            </a:r>
            <a:r>
              <a:rPr lang="en-US" sz="2800" dirty="0"/>
              <a:t> You (Machine Learning)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6420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56F47-2964-4B0A-87AC-57C5A9E88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</p:spPr>
        <p:txBody>
          <a:bodyPr anchor="ctr">
            <a:normAutofit/>
          </a:bodyPr>
          <a:lstStyle/>
          <a:p>
            <a:r>
              <a:rPr lang="en-GB" sz="4400" dirty="0"/>
              <a:t>Capture the Essence (Art)</a:t>
            </a:r>
            <a:endParaRPr lang="en-US" sz="4400" dirty="0"/>
          </a:p>
        </p:txBody>
      </p:sp>
      <p:pic>
        <p:nvPicPr>
          <p:cNvPr id="1026" name="Picture 2" descr="6 Iconic Dutch Paintings | Barnebys Magazine">
            <a:extLst>
              <a:ext uri="{FF2B5EF4-FFF2-40B4-BE49-F238E27FC236}">
                <a16:creationId xmlns:a16="http://schemas.microsoft.com/office/drawing/2014/main" id="{10891F1C-8326-456B-AFF0-59FE059BEC7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259"/>
          <a:stretch/>
        </p:blipFill>
        <p:spPr bwMode="auto">
          <a:xfrm>
            <a:off x="457200" y="2160553"/>
            <a:ext cx="3488077" cy="399351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28" name="Picture 4" descr="Pablo Picasso, Original, Painting on canvas, Drawing, Signed, COA ...">
            <a:extLst>
              <a:ext uri="{FF2B5EF4-FFF2-40B4-BE49-F238E27FC236}">
                <a16:creationId xmlns:a16="http://schemas.microsoft.com/office/drawing/2014/main" id="{A05E74FE-F1FA-40ED-B51E-393F7203ACA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502" y="2156231"/>
            <a:ext cx="2998381" cy="399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F3164E-6DF5-D63F-14A2-4157C53C4FE8}"/>
              </a:ext>
            </a:extLst>
          </p:cNvPr>
          <p:cNvSpPr txBox="1"/>
          <p:nvPr/>
        </p:nvSpPr>
        <p:spPr>
          <a:xfrm>
            <a:off x="983954" y="6083834"/>
            <a:ext cx="27055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400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Johannes Vermeer 1600s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6F6ECD-48E3-5D65-0E8A-1E3FB609CCCD}"/>
              </a:ext>
            </a:extLst>
          </p:cNvPr>
          <p:cNvSpPr txBox="1"/>
          <p:nvPr/>
        </p:nvSpPr>
        <p:spPr>
          <a:xfrm>
            <a:off x="5831184" y="6125496"/>
            <a:ext cx="23288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400" dirty="0">
                <a:solidFill>
                  <a:srgbClr val="001D35"/>
                </a:solidFill>
                <a:latin typeface="Google Sans"/>
              </a:rPr>
              <a:t>Pablo Picasso 1900s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5896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4F83-8B87-E3E9-04BE-EE9470EE3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How the Brain </a:t>
            </a:r>
            <a:r>
              <a:rPr lang="en-US" sz="4400" dirty="0" err="1"/>
              <a:t>Recognises</a:t>
            </a:r>
            <a:r>
              <a:rPr lang="en-US" sz="4400" dirty="0"/>
              <a:t> People (Neuroscience)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882EE-6F82-0286-0D46-B633D2993C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89297" indent="0">
              <a:buNone/>
            </a:pPr>
            <a:endParaRPr lang="en-IE"/>
          </a:p>
          <a:p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31135F-90D7-7CBC-C411-F4B320A18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7867" y="2081784"/>
            <a:ext cx="4038600" cy="4623816"/>
          </a:xfrm>
        </p:spPr>
        <p:txBody>
          <a:bodyPr/>
          <a:lstStyle/>
          <a:p>
            <a:pPr marL="89297" indent="0" algn="ctr">
              <a:buNone/>
            </a:pPr>
            <a:r>
              <a:rPr lang="en-US" dirty="0"/>
              <a:t>Fusiform Face Area</a:t>
            </a:r>
          </a:p>
          <a:p>
            <a:pPr marL="89297" indent="0" algn="ctr">
              <a:buNone/>
            </a:pPr>
            <a:endParaRPr lang="en-US" dirty="0"/>
          </a:p>
          <a:p>
            <a:pPr marL="89297" indent="0" algn="ctr">
              <a:buNone/>
            </a:pPr>
            <a:endParaRPr lang="en-US" dirty="0"/>
          </a:p>
          <a:p>
            <a:pPr marL="89297" indent="0" algn="ctr">
              <a:buNone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B608D8-9A30-D749-4481-48B3A5D6B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2613931"/>
            <a:ext cx="3175000" cy="273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enerated image">
            <a:extLst>
              <a:ext uri="{FF2B5EF4-FFF2-40B4-BE49-F238E27FC236}">
                <a16:creationId xmlns:a16="http://schemas.microsoft.com/office/drawing/2014/main" id="{F7A4566A-600F-7FE6-7FEB-60C8410BB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2613931"/>
            <a:ext cx="4478519" cy="298567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024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E862C5-8461-4595-B88A-5525BCA84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400" dirty="0"/>
              <a:t>Knowing Me Knowing You</a:t>
            </a:r>
            <a:endParaRPr lang="en-US" sz="4400" dirty="0"/>
          </a:p>
        </p:txBody>
      </p:sp>
      <p:pic>
        <p:nvPicPr>
          <p:cNvPr id="7" name="Content Placeholder 6" descr="A child's drawing of different faces&#10;&#10;Description automatically generated">
            <a:extLst>
              <a:ext uri="{FF2B5EF4-FFF2-40B4-BE49-F238E27FC236}">
                <a16:creationId xmlns:a16="http://schemas.microsoft.com/office/drawing/2014/main" id="{1B356493-2272-4846-BFA1-F71EFB6B2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7" t="19057" r="547" b="49007"/>
          <a:stretch/>
        </p:blipFill>
        <p:spPr>
          <a:xfrm>
            <a:off x="42302" y="1615713"/>
            <a:ext cx="9052039" cy="2044208"/>
          </a:xfrm>
          <a:prstGeom prst="snip2DiagRect">
            <a:avLst>
              <a:gd name="adj1" fmla="val 0"/>
              <a:gd name="adj2" fmla="val 3617"/>
            </a:avLst>
          </a:prstGeom>
        </p:spPr>
      </p:pic>
      <p:pic>
        <p:nvPicPr>
          <p:cNvPr id="2" name="Content Placeholder 6" descr="A child's drawing of different faces&#10;&#10;Description automatically generated">
            <a:extLst>
              <a:ext uri="{FF2B5EF4-FFF2-40B4-BE49-F238E27FC236}">
                <a16:creationId xmlns:a16="http://schemas.microsoft.com/office/drawing/2014/main" id="{DF0568CA-5755-745E-E3E4-D85679F89F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" t="48371" r="64268" b="8460"/>
          <a:stretch/>
        </p:blipFill>
        <p:spPr bwMode="auto">
          <a:xfrm rot="21441484">
            <a:off x="3186664" y="3935049"/>
            <a:ext cx="2321553" cy="2333378"/>
          </a:xfrm>
          <a:prstGeom prst="snip2DiagRect">
            <a:avLst>
              <a:gd name="adj1" fmla="val 0"/>
              <a:gd name="adj2" fmla="val 361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EF766D6-254B-CB59-49D9-27534C0FBB8B}"/>
              </a:ext>
            </a:extLst>
          </p:cNvPr>
          <p:cNvSpPr/>
          <p:nvPr/>
        </p:nvSpPr>
        <p:spPr>
          <a:xfrm>
            <a:off x="1428108" y="1491760"/>
            <a:ext cx="1069096" cy="229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E2DA01-58F4-3C7F-26D9-229AE7EF9956}"/>
              </a:ext>
            </a:extLst>
          </p:cNvPr>
          <p:cNvSpPr/>
          <p:nvPr/>
        </p:nvSpPr>
        <p:spPr>
          <a:xfrm>
            <a:off x="2406360" y="1581999"/>
            <a:ext cx="1069096" cy="229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BF8493-DB69-CA3B-FC23-501EF487A875}"/>
              </a:ext>
            </a:extLst>
          </p:cNvPr>
          <p:cNvSpPr/>
          <p:nvPr/>
        </p:nvSpPr>
        <p:spPr>
          <a:xfrm>
            <a:off x="3308637" y="1581999"/>
            <a:ext cx="1069096" cy="229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DBF6E5-7827-61DB-EEDF-39D2ED598F67}"/>
              </a:ext>
            </a:extLst>
          </p:cNvPr>
          <p:cNvSpPr/>
          <p:nvPr/>
        </p:nvSpPr>
        <p:spPr>
          <a:xfrm>
            <a:off x="4010004" y="1581999"/>
            <a:ext cx="1069096" cy="229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071301-49BA-202F-D862-99131ECF3A4C}"/>
              </a:ext>
            </a:extLst>
          </p:cNvPr>
          <p:cNvSpPr/>
          <p:nvPr/>
        </p:nvSpPr>
        <p:spPr>
          <a:xfrm>
            <a:off x="5079100" y="1518045"/>
            <a:ext cx="1069096" cy="229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C5C545-7CE6-2CC2-2A95-C72CCDA615B5}"/>
              </a:ext>
            </a:extLst>
          </p:cNvPr>
          <p:cNvSpPr/>
          <p:nvPr/>
        </p:nvSpPr>
        <p:spPr>
          <a:xfrm>
            <a:off x="6042422" y="1615713"/>
            <a:ext cx="1069096" cy="229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C1CDB7-C943-C990-B775-2DD1FA5F37E9}"/>
              </a:ext>
            </a:extLst>
          </p:cNvPr>
          <p:cNvSpPr/>
          <p:nvPr/>
        </p:nvSpPr>
        <p:spPr>
          <a:xfrm>
            <a:off x="7008706" y="1579819"/>
            <a:ext cx="1069096" cy="229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1DCEA-9627-BF12-E89B-327ABB314DD4}"/>
              </a:ext>
            </a:extLst>
          </p:cNvPr>
          <p:cNvSpPr/>
          <p:nvPr/>
        </p:nvSpPr>
        <p:spPr>
          <a:xfrm>
            <a:off x="7972358" y="1581999"/>
            <a:ext cx="1069096" cy="2292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40CFA6-BFDA-722E-8CF4-B52E2BE06AF1}"/>
              </a:ext>
            </a:extLst>
          </p:cNvPr>
          <p:cNvSpPr txBox="1"/>
          <p:nvPr/>
        </p:nvSpPr>
        <p:spPr>
          <a:xfrm>
            <a:off x="2234257" y="6243638"/>
            <a:ext cx="4774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Mean face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A5ED76-ED93-1F8E-3B81-BC42B3CF1E71}"/>
              </a:ext>
            </a:extLst>
          </p:cNvPr>
          <p:cNvSpPr/>
          <p:nvPr/>
        </p:nvSpPr>
        <p:spPr>
          <a:xfrm>
            <a:off x="3134120" y="3810160"/>
            <a:ext cx="3395602" cy="2892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18F50A-D8B5-3766-1E2D-41284DEE813B}"/>
              </a:ext>
            </a:extLst>
          </p:cNvPr>
          <p:cNvSpPr txBox="1"/>
          <p:nvPr/>
        </p:nvSpPr>
        <p:spPr>
          <a:xfrm>
            <a:off x="-1465812" y="4081650"/>
            <a:ext cx="47744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E" sz="2400" i="0" u="none" strike="noStrike" dirty="0" err="1">
                <a:effectLst/>
                <a:latin typeface="Helvetica" pitchFamily="2" charset="0"/>
              </a:rPr>
              <a:t>Tá</a:t>
            </a:r>
            <a:r>
              <a:rPr lang="en-IE" sz="2400" i="0" u="none" strike="noStrike" dirty="0">
                <a:effectLst/>
                <a:latin typeface="Helvetica" pitchFamily="2" charset="0"/>
              </a:rPr>
              <a:t> </a:t>
            </a:r>
            <a:r>
              <a:rPr lang="en-IE" sz="2400" i="0" u="none" strike="noStrike" dirty="0" err="1">
                <a:effectLst/>
                <a:latin typeface="Helvetica" pitchFamily="2" charset="0"/>
              </a:rPr>
              <a:t>athas</a:t>
            </a:r>
            <a:r>
              <a:rPr lang="en-IE" sz="2400" i="0" u="none" strike="noStrike" dirty="0">
                <a:effectLst/>
                <a:latin typeface="Helvetica" pitchFamily="2" charset="0"/>
              </a:rPr>
              <a:t> </a:t>
            </a:r>
            <a:r>
              <a:rPr lang="en-IE" sz="2400" i="0" u="none" strike="noStrike" dirty="0" err="1">
                <a:effectLst/>
                <a:latin typeface="Helvetica" pitchFamily="2" charset="0"/>
              </a:rPr>
              <a:t>orm</a:t>
            </a:r>
            <a:endParaRPr lang="en-IE" sz="2400" i="0" u="none" strike="noStrike" dirty="0">
              <a:effectLst/>
              <a:latin typeface="Helvetica" pitchFamily="2" charset="0"/>
            </a:endParaRPr>
          </a:p>
          <a:p>
            <a:pPr algn="ctr"/>
            <a:r>
              <a:rPr lang="en-US" sz="2400" dirty="0" err="1">
                <a:latin typeface="Helvetica" pitchFamily="2" charset="0"/>
              </a:rPr>
              <a:t>Tá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brón</a:t>
            </a:r>
            <a:r>
              <a:rPr lang="en-US" sz="2400" dirty="0">
                <a:latin typeface="Helvetica" pitchFamily="2" charset="0"/>
              </a:rPr>
              <a:t> </a:t>
            </a:r>
            <a:r>
              <a:rPr lang="en-US" sz="2400" dirty="0" err="1">
                <a:latin typeface="Helvetica" pitchFamily="2" charset="0"/>
              </a:rPr>
              <a:t>orm</a:t>
            </a:r>
            <a:endParaRPr lang="en-US" sz="24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36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FF236-C5A8-0E82-78C6-CB9DAECBAC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22ECA-F0AF-9FF3-379D-42AFD7CAD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How a computer sees you (</a:t>
            </a:r>
            <a:r>
              <a:rPr lang="en-US" sz="4400" dirty="0" err="1"/>
              <a:t>Maths</a:t>
            </a:r>
            <a:r>
              <a:rPr lang="en-US" sz="44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D9F990-FB60-C769-59EF-241F8D4DAE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5720" y="1630679"/>
                <a:ext cx="8229600" cy="4625975"/>
              </a:xfrm>
            </p:spPr>
            <p:txBody>
              <a:bodyPr/>
              <a:lstStyle/>
              <a:p>
                <a:pPr marL="89297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IE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IE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DD9F990-FB60-C769-59EF-241F8D4DAE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5720" y="1630679"/>
                <a:ext cx="8229600" cy="4625975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25E33878-6C62-7E62-AEDA-853F0420AF62}"/>
              </a:ext>
            </a:extLst>
          </p:cNvPr>
          <p:cNvSpPr/>
          <p:nvPr/>
        </p:nvSpPr>
        <p:spPr>
          <a:xfrm>
            <a:off x="3681866" y="5947400"/>
            <a:ext cx="736020" cy="6921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8A858C-9A7F-C39B-9493-008E303EB245}"/>
              </a:ext>
            </a:extLst>
          </p:cNvPr>
          <p:cNvSpPr/>
          <p:nvPr/>
        </p:nvSpPr>
        <p:spPr>
          <a:xfrm>
            <a:off x="3772266" y="3858321"/>
            <a:ext cx="513708" cy="6267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D273D6-699A-E4E3-63A0-15BED5CAB9D3}"/>
              </a:ext>
            </a:extLst>
          </p:cNvPr>
          <p:cNvSpPr/>
          <p:nvPr/>
        </p:nvSpPr>
        <p:spPr>
          <a:xfrm>
            <a:off x="4479006" y="3850598"/>
            <a:ext cx="513708" cy="6267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8F06A1-71AF-298D-E4ED-549FF4E18539}"/>
              </a:ext>
            </a:extLst>
          </p:cNvPr>
          <p:cNvSpPr/>
          <p:nvPr/>
        </p:nvSpPr>
        <p:spPr>
          <a:xfrm>
            <a:off x="4448365" y="5951202"/>
            <a:ext cx="667823" cy="6883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EE9DA9-46BC-137C-E71E-2B9CA0AA4E48}"/>
              </a:ext>
            </a:extLst>
          </p:cNvPr>
          <p:cNvSpPr/>
          <p:nvPr/>
        </p:nvSpPr>
        <p:spPr>
          <a:xfrm>
            <a:off x="5149067" y="5255229"/>
            <a:ext cx="667822" cy="6921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052355-D397-6938-BA90-E0A54B44FC85}"/>
              </a:ext>
            </a:extLst>
          </p:cNvPr>
          <p:cNvSpPr/>
          <p:nvPr/>
        </p:nvSpPr>
        <p:spPr>
          <a:xfrm>
            <a:off x="3008138" y="5255229"/>
            <a:ext cx="673727" cy="6921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B44264A-6313-3FA2-3E79-DFCB0F7ED642}"/>
                  </a:ext>
                </a:extLst>
              </p14:cNvPr>
              <p14:cNvContentPartPr/>
              <p14:nvPr/>
            </p14:nvContentPartPr>
            <p14:xfrm>
              <a:off x="3387600" y="5555120"/>
              <a:ext cx="2241720" cy="691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B44264A-6313-3FA2-3E79-DFCB0F7ED64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78600" y="5546120"/>
                <a:ext cx="2259360" cy="70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D2FB1D8-0023-1D4B-C4E8-2D647759AF6E}"/>
                  </a:ext>
                </a:extLst>
              </p14:cNvPr>
              <p14:cNvContentPartPr/>
              <p14:nvPr/>
            </p14:nvContentPartPr>
            <p14:xfrm>
              <a:off x="4338000" y="4945280"/>
              <a:ext cx="182520" cy="162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D2FB1D8-0023-1D4B-C4E8-2D647759AF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84000" y="4837640"/>
                <a:ext cx="290160" cy="37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CBD71FE-7C41-9B6F-58CC-2773D515A976}"/>
                  </a:ext>
                </a:extLst>
              </p14:cNvPr>
              <p14:cNvContentPartPr/>
              <p14:nvPr/>
            </p14:nvContentPartPr>
            <p14:xfrm>
              <a:off x="3994560" y="4300160"/>
              <a:ext cx="34560" cy="248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CBD71FE-7C41-9B6F-58CC-2773D515A97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58560" y="4228160"/>
                <a:ext cx="10620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4DF1B95-8F2A-2F44-EE46-8879B7394700}"/>
                  </a:ext>
                </a:extLst>
              </p14:cNvPr>
              <p14:cNvContentPartPr/>
              <p14:nvPr/>
            </p14:nvContentPartPr>
            <p14:xfrm>
              <a:off x="4768127" y="416546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4DF1B95-8F2A-2F44-EE46-8879B739470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32127" y="4093460"/>
                <a:ext cx="72000" cy="144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AF0C0DE-ED7F-5D13-394B-07EAB56667B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t="2237" r="83143" b="90611"/>
          <a:stretch/>
        </p:blipFill>
        <p:spPr bwMode="auto">
          <a:xfrm>
            <a:off x="2982641" y="3821761"/>
            <a:ext cx="2870489" cy="287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EB3B6C4-13B7-4AD6-6E43-07ACE86BE27A}"/>
              </a:ext>
            </a:extLst>
          </p:cNvPr>
          <p:cNvSpPr/>
          <p:nvPr/>
        </p:nvSpPr>
        <p:spPr>
          <a:xfrm>
            <a:off x="2968361" y="3811212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2B85F4-9B91-07D4-5A40-0C9433C406DC}"/>
              </a:ext>
            </a:extLst>
          </p:cNvPr>
          <p:cNvSpPr/>
          <p:nvPr/>
        </p:nvSpPr>
        <p:spPr>
          <a:xfrm>
            <a:off x="3691862" y="3811212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C5F55B-1A1A-78F2-05B1-DF77C1EA77F5}"/>
              </a:ext>
            </a:extLst>
          </p:cNvPr>
          <p:cNvSpPr/>
          <p:nvPr/>
        </p:nvSpPr>
        <p:spPr>
          <a:xfrm>
            <a:off x="4411862" y="3811212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182DAC0-778B-43AC-5D53-2A6B6FB98657}"/>
              </a:ext>
            </a:extLst>
          </p:cNvPr>
          <p:cNvSpPr/>
          <p:nvPr/>
        </p:nvSpPr>
        <p:spPr>
          <a:xfrm>
            <a:off x="5122467" y="3811212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312B9E8-CE75-ACAC-227C-9019539EB521}"/>
              </a:ext>
            </a:extLst>
          </p:cNvPr>
          <p:cNvSpPr/>
          <p:nvPr/>
        </p:nvSpPr>
        <p:spPr>
          <a:xfrm>
            <a:off x="2968361" y="4544729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9FF5F3F-2985-C1CC-11D7-42A4E054C8AF}"/>
              </a:ext>
            </a:extLst>
          </p:cNvPr>
          <p:cNvSpPr/>
          <p:nvPr/>
        </p:nvSpPr>
        <p:spPr>
          <a:xfrm>
            <a:off x="3691862" y="4544729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939913-B96E-970C-8C50-6BB839715DB0}"/>
              </a:ext>
            </a:extLst>
          </p:cNvPr>
          <p:cNvSpPr/>
          <p:nvPr/>
        </p:nvSpPr>
        <p:spPr>
          <a:xfrm>
            <a:off x="4411862" y="4544729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7DBC578-CF40-083C-CF9F-C456A62E4BF8}"/>
              </a:ext>
            </a:extLst>
          </p:cNvPr>
          <p:cNvSpPr/>
          <p:nvPr/>
        </p:nvSpPr>
        <p:spPr>
          <a:xfrm>
            <a:off x="5122467" y="4544729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9E176E6-1EFE-39B9-A0A9-4CCE5812902F}"/>
              </a:ext>
            </a:extLst>
          </p:cNvPr>
          <p:cNvSpPr/>
          <p:nvPr/>
        </p:nvSpPr>
        <p:spPr>
          <a:xfrm>
            <a:off x="2966374" y="5255998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7158118-21EC-988B-BDBF-F298614994F1}"/>
              </a:ext>
            </a:extLst>
          </p:cNvPr>
          <p:cNvSpPr/>
          <p:nvPr/>
        </p:nvSpPr>
        <p:spPr>
          <a:xfrm>
            <a:off x="3689875" y="5255998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AA80A4-5BE0-663D-BD1E-575DB473005E}"/>
              </a:ext>
            </a:extLst>
          </p:cNvPr>
          <p:cNvSpPr/>
          <p:nvPr/>
        </p:nvSpPr>
        <p:spPr>
          <a:xfrm>
            <a:off x="4409875" y="5255998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C9C3171-77D9-55ED-8471-3444E9197DF0}"/>
              </a:ext>
            </a:extLst>
          </p:cNvPr>
          <p:cNvSpPr/>
          <p:nvPr/>
        </p:nvSpPr>
        <p:spPr>
          <a:xfrm>
            <a:off x="5120480" y="5255998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BDFE63E-56AD-EE1A-2B01-7351D4729060}"/>
              </a:ext>
            </a:extLst>
          </p:cNvPr>
          <p:cNvSpPr/>
          <p:nvPr/>
        </p:nvSpPr>
        <p:spPr>
          <a:xfrm>
            <a:off x="2966374" y="5979680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7F14EB4-3191-AEC0-2D82-2C7ACE8FF807}"/>
              </a:ext>
            </a:extLst>
          </p:cNvPr>
          <p:cNvSpPr/>
          <p:nvPr/>
        </p:nvSpPr>
        <p:spPr>
          <a:xfrm>
            <a:off x="3689875" y="5979680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A60F80-DE4E-A117-D9CE-ECAC46FA5D2E}"/>
              </a:ext>
            </a:extLst>
          </p:cNvPr>
          <p:cNvSpPr/>
          <p:nvPr/>
        </p:nvSpPr>
        <p:spPr>
          <a:xfrm>
            <a:off x="4409875" y="5979680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DD6701E-4C2F-03F1-E49C-0CBC25279FA8}"/>
              </a:ext>
            </a:extLst>
          </p:cNvPr>
          <p:cNvSpPr/>
          <p:nvPr/>
        </p:nvSpPr>
        <p:spPr>
          <a:xfrm>
            <a:off x="5120480" y="5979680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2DC97FB-92E5-4D5B-755E-5C99F9B79E7D}"/>
                  </a:ext>
                </a:extLst>
              </p:cNvPr>
              <p:cNvSpPr txBox="1"/>
              <p:nvPr/>
            </p:nvSpPr>
            <p:spPr>
              <a:xfrm>
                <a:off x="6839928" y="1525515"/>
                <a:ext cx="2304072" cy="5332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I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sz="240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sz="240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I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I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2DC97FB-92E5-4D5B-755E-5C99F9B79E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9928" y="1525515"/>
                <a:ext cx="2304072" cy="5332485"/>
              </a:xfrm>
              <a:prstGeom prst="rect">
                <a:avLst/>
              </a:prstGeom>
              <a:blipFill>
                <a:blip r:embed="rId12"/>
                <a:stretch>
                  <a:fillRect b="-4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5B0C8CB-344E-772E-3584-C124BBFE299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t="2237" r="86533" b="90611"/>
          <a:stretch/>
        </p:blipFill>
        <p:spPr bwMode="auto">
          <a:xfrm>
            <a:off x="7244828" y="1656254"/>
            <a:ext cx="315099" cy="117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A8B4509-757C-FD4A-77E1-F6448F0A4E9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t="2315" r="85721" b="90533"/>
          <a:stretch/>
        </p:blipFill>
        <p:spPr bwMode="auto">
          <a:xfrm>
            <a:off x="7244828" y="2862914"/>
            <a:ext cx="315099" cy="117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3A80CDB-D622-C6C0-31E9-C71C97DFC4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2" t="2936" r="84489" b="89912"/>
          <a:stretch/>
        </p:blipFill>
        <p:spPr bwMode="auto">
          <a:xfrm>
            <a:off x="7244828" y="4191757"/>
            <a:ext cx="315099" cy="117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B6A5655-57B3-5D16-0B2D-267B7133D6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t="2822" r="83371" b="90026"/>
          <a:stretch/>
        </p:blipFill>
        <p:spPr bwMode="auto">
          <a:xfrm>
            <a:off x="7244828" y="5479847"/>
            <a:ext cx="315099" cy="1170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56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1" animBg="1"/>
      <p:bldP spid="6" grpId="0" animBg="1"/>
      <p:bldP spid="7" grpId="0" animBg="1"/>
      <p:bldP spid="8" grpId="0" animBg="1"/>
      <p:bldP spid="9" grpId="0" animBg="1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0A45D-0D50-B2B0-FCC8-1018B0941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98CB9-BB45-1B1F-EDFC-6A1FBED13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Different Faces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2644A4-6FEF-F540-8CD4-5AF9E43D2B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09778" y="1525515"/>
                <a:ext cx="2981880" cy="1937250"/>
              </a:xfrm>
            </p:spPr>
            <p:txBody>
              <a:bodyPr/>
              <a:lstStyle/>
              <a:p>
                <a:pPr marL="89297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IE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IE" sz="3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2644A4-6FEF-F540-8CD4-5AF9E43D2B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9778" y="1525515"/>
                <a:ext cx="2981880" cy="193725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AE345DC-1722-04C2-3AB9-1F525C88A14B}"/>
              </a:ext>
            </a:extLst>
          </p:cNvPr>
          <p:cNvSpPr/>
          <p:nvPr/>
        </p:nvSpPr>
        <p:spPr>
          <a:xfrm>
            <a:off x="1020394" y="5905748"/>
            <a:ext cx="736020" cy="6921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E13407-68CD-383B-A21D-511C5F588064}"/>
              </a:ext>
            </a:extLst>
          </p:cNvPr>
          <p:cNvSpPr/>
          <p:nvPr/>
        </p:nvSpPr>
        <p:spPr>
          <a:xfrm>
            <a:off x="1110794" y="3816669"/>
            <a:ext cx="513708" cy="6267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F70021-7870-F10C-C491-96ECDCFCE5BA}"/>
              </a:ext>
            </a:extLst>
          </p:cNvPr>
          <p:cNvSpPr/>
          <p:nvPr/>
        </p:nvSpPr>
        <p:spPr>
          <a:xfrm>
            <a:off x="1817534" y="3808946"/>
            <a:ext cx="513708" cy="6267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D3C0A0-3F4E-17D7-4A46-6C74AB19E63F}"/>
              </a:ext>
            </a:extLst>
          </p:cNvPr>
          <p:cNvSpPr/>
          <p:nvPr/>
        </p:nvSpPr>
        <p:spPr>
          <a:xfrm>
            <a:off x="1786893" y="5909550"/>
            <a:ext cx="667823" cy="6883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6284A8-430A-AB0B-4EE7-95A1F698423A}"/>
              </a:ext>
            </a:extLst>
          </p:cNvPr>
          <p:cNvSpPr/>
          <p:nvPr/>
        </p:nvSpPr>
        <p:spPr>
          <a:xfrm>
            <a:off x="2487595" y="5213577"/>
            <a:ext cx="667822" cy="6921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ADD469-BC9C-1704-219D-D7DEEF4CEE1C}"/>
              </a:ext>
            </a:extLst>
          </p:cNvPr>
          <p:cNvSpPr/>
          <p:nvPr/>
        </p:nvSpPr>
        <p:spPr>
          <a:xfrm>
            <a:off x="346666" y="5213577"/>
            <a:ext cx="673727" cy="6921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BAAB2E6-C130-0DEF-E392-9D1D509D573E}"/>
                  </a:ext>
                </a:extLst>
              </p14:cNvPr>
              <p14:cNvContentPartPr/>
              <p14:nvPr/>
            </p14:nvContentPartPr>
            <p14:xfrm>
              <a:off x="726128" y="5513468"/>
              <a:ext cx="2241720" cy="691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BAAB2E6-C130-0DEF-E392-9D1D509D573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7128" y="5504468"/>
                <a:ext cx="2259360" cy="70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A963055-2E76-8ACE-39D7-66A18F67B072}"/>
                  </a:ext>
                </a:extLst>
              </p14:cNvPr>
              <p14:cNvContentPartPr/>
              <p14:nvPr/>
            </p14:nvContentPartPr>
            <p14:xfrm>
              <a:off x="1676528" y="4903628"/>
              <a:ext cx="182520" cy="162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A963055-2E76-8ACE-39D7-66A18F67B07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22528" y="4795387"/>
                <a:ext cx="290160" cy="3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A7B32CB-C1C0-D3E8-3A02-F83E264AE396}"/>
                  </a:ext>
                </a:extLst>
              </p14:cNvPr>
              <p14:cNvContentPartPr/>
              <p14:nvPr/>
            </p14:nvContentPartPr>
            <p14:xfrm>
              <a:off x="1333088" y="4258508"/>
              <a:ext cx="34560" cy="248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A7B32CB-C1C0-D3E8-3A02-F83E264AE39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7088" y="4187537"/>
                <a:ext cx="106200" cy="166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615F787-3662-8874-7062-941F66FBB2E5}"/>
                  </a:ext>
                </a:extLst>
              </p14:cNvPr>
              <p14:cNvContentPartPr/>
              <p14:nvPr/>
            </p14:nvContentPartPr>
            <p14:xfrm>
              <a:off x="2106655" y="4123808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615F787-3662-8874-7062-941F66FBB2E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70655" y="4051808"/>
                <a:ext cx="72000" cy="14400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55B1B19-4919-CF2F-0538-8E8DA06AB8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8" t="2237" r="83143" b="90611"/>
          <a:stretch/>
        </p:blipFill>
        <p:spPr bwMode="auto">
          <a:xfrm>
            <a:off x="321169" y="3780109"/>
            <a:ext cx="2870489" cy="287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397ED5F-7092-81D7-CD61-942DC6B51DF4}"/>
              </a:ext>
            </a:extLst>
          </p:cNvPr>
          <p:cNvSpPr/>
          <p:nvPr/>
        </p:nvSpPr>
        <p:spPr>
          <a:xfrm>
            <a:off x="306889" y="3769560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3CEE7F-A15A-D21C-4755-8C8B5265BBA3}"/>
              </a:ext>
            </a:extLst>
          </p:cNvPr>
          <p:cNvSpPr/>
          <p:nvPr/>
        </p:nvSpPr>
        <p:spPr>
          <a:xfrm>
            <a:off x="1030390" y="3769560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1EB1ED-AF90-EB88-A00A-B09D5E2C28C1}"/>
              </a:ext>
            </a:extLst>
          </p:cNvPr>
          <p:cNvSpPr/>
          <p:nvPr/>
        </p:nvSpPr>
        <p:spPr>
          <a:xfrm>
            <a:off x="1750390" y="3769560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097B49C-F383-3DDB-C9D3-9AD74167EA78}"/>
              </a:ext>
            </a:extLst>
          </p:cNvPr>
          <p:cNvSpPr/>
          <p:nvPr/>
        </p:nvSpPr>
        <p:spPr>
          <a:xfrm>
            <a:off x="2460995" y="3769560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C0A4AC1-6765-1745-EEAA-620A1524889D}"/>
              </a:ext>
            </a:extLst>
          </p:cNvPr>
          <p:cNvSpPr/>
          <p:nvPr/>
        </p:nvSpPr>
        <p:spPr>
          <a:xfrm>
            <a:off x="306889" y="4503077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8D5D80-F3C2-15B2-C85C-93C48307CAD4}"/>
              </a:ext>
            </a:extLst>
          </p:cNvPr>
          <p:cNvSpPr/>
          <p:nvPr/>
        </p:nvSpPr>
        <p:spPr>
          <a:xfrm>
            <a:off x="1030390" y="4503077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4E560FB-1F77-2DEE-734E-F4213C27D77C}"/>
              </a:ext>
            </a:extLst>
          </p:cNvPr>
          <p:cNvSpPr/>
          <p:nvPr/>
        </p:nvSpPr>
        <p:spPr>
          <a:xfrm>
            <a:off x="1750390" y="4503077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7BB4BF4-B239-B56B-9766-5714BD9A75F4}"/>
              </a:ext>
            </a:extLst>
          </p:cNvPr>
          <p:cNvSpPr/>
          <p:nvPr/>
        </p:nvSpPr>
        <p:spPr>
          <a:xfrm>
            <a:off x="2460995" y="4503077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4DC19B-542A-1DF3-DF92-3CB4F91E7D93}"/>
              </a:ext>
            </a:extLst>
          </p:cNvPr>
          <p:cNvSpPr/>
          <p:nvPr/>
        </p:nvSpPr>
        <p:spPr>
          <a:xfrm>
            <a:off x="304902" y="5214346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6B52C48-1360-DEA0-4505-5B7BC1BEF7D6}"/>
              </a:ext>
            </a:extLst>
          </p:cNvPr>
          <p:cNvSpPr/>
          <p:nvPr/>
        </p:nvSpPr>
        <p:spPr>
          <a:xfrm>
            <a:off x="1028403" y="5214346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D1B2539-8FEF-7A0F-969C-254DCBFFFEA6}"/>
              </a:ext>
            </a:extLst>
          </p:cNvPr>
          <p:cNvSpPr/>
          <p:nvPr/>
        </p:nvSpPr>
        <p:spPr>
          <a:xfrm>
            <a:off x="1748403" y="5214346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1144AD-E0D4-7CFC-A2AA-3BCD530E45BB}"/>
              </a:ext>
            </a:extLst>
          </p:cNvPr>
          <p:cNvSpPr/>
          <p:nvPr/>
        </p:nvSpPr>
        <p:spPr>
          <a:xfrm>
            <a:off x="2459008" y="5214346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406D09-AAB0-58B3-CA54-FD3B7B56EC42}"/>
              </a:ext>
            </a:extLst>
          </p:cNvPr>
          <p:cNvSpPr/>
          <p:nvPr/>
        </p:nvSpPr>
        <p:spPr>
          <a:xfrm>
            <a:off x="304902" y="5938028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F241255-4637-744D-0B2F-D58DDF5B4815}"/>
              </a:ext>
            </a:extLst>
          </p:cNvPr>
          <p:cNvSpPr/>
          <p:nvPr/>
        </p:nvSpPr>
        <p:spPr>
          <a:xfrm>
            <a:off x="1028403" y="5938028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B341336-AF67-97D9-AAB9-AFFC087739AA}"/>
              </a:ext>
            </a:extLst>
          </p:cNvPr>
          <p:cNvSpPr/>
          <p:nvPr/>
        </p:nvSpPr>
        <p:spPr>
          <a:xfrm>
            <a:off x="1748403" y="5938028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A5A00B4-EC82-8677-5FDB-AD4E09590F3D}"/>
              </a:ext>
            </a:extLst>
          </p:cNvPr>
          <p:cNvSpPr/>
          <p:nvPr/>
        </p:nvSpPr>
        <p:spPr>
          <a:xfrm>
            <a:off x="2459008" y="5938028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1BBBAF2-19A1-6B0E-7064-647A080FEFD2}"/>
                  </a:ext>
                </a:extLst>
              </p:cNvPr>
              <p:cNvSpPr txBox="1"/>
              <p:nvPr/>
            </p:nvSpPr>
            <p:spPr>
              <a:xfrm>
                <a:off x="3413952" y="1537916"/>
                <a:ext cx="1052215" cy="5332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I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sz="240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sz="240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I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I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1BBBAF2-19A1-6B0E-7064-647A080FE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952" y="1537916"/>
                <a:ext cx="1052215" cy="5332485"/>
              </a:xfrm>
              <a:prstGeom prst="rect">
                <a:avLst/>
              </a:prstGeom>
              <a:blipFill>
                <a:blip r:embed="rId12"/>
                <a:stretch>
                  <a:fillRect b="-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291C5911-69F4-D241-AB27-FE61C4394F5E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4662995" y="1514966"/>
                <a:ext cx="2981880" cy="1937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54864" tIns="9144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28613" indent="-239316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chemeClr val="tx1"/>
                  </a:buClr>
                  <a:buSzPct val="80000"/>
                  <a:buFont typeface="Arial" panose="020B0604020202020204" pitchFamily="34" charset="0"/>
                  <a:buChar char="•"/>
                  <a:defRPr sz="2400" b="0" i="0" kern="1200">
                    <a:solidFill>
                      <a:schemeClr val="tx1"/>
                    </a:solidFill>
                    <a:latin typeface="Helvetica Light" panose="020B0403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547688" indent="-20478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SzPct val="90000"/>
                  <a:buFont typeface="Arial" panose="020B0604020202020204" pitchFamily="34" charset="0"/>
                  <a:buChar char="•"/>
                  <a:defRPr sz="2100" b="0" i="0" kern="1200">
                    <a:solidFill>
                      <a:schemeClr val="tx1"/>
                    </a:solidFill>
                    <a:latin typeface="Helvetica Light" panose="020B0403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746522" indent="-1714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800" b="0" i="0" kern="1200">
                    <a:solidFill>
                      <a:schemeClr val="tx1"/>
                    </a:solidFill>
                    <a:latin typeface="Helvetica Light" panose="020B0403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912019" indent="-136922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sz="1500" b="0" i="0" kern="1200">
                    <a:solidFill>
                      <a:schemeClr val="tx1"/>
                    </a:solidFill>
                    <a:latin typeface="Helvetica Light" panose="020B0403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1069181" indent="-136922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1"/>
                  </a:buClr>
                  <a:buFont typeface="Arial" panose="020B0604020202020204" pitchFamily="34" charset="0"/>
                  <a:buChar char="•"/>
                  <a:defRPr lang="en-US" sz="1500" b="0" i="0" kern="1200">
                    <a:solidFill>
                      <a:schemeClr val="tx1"/>
                    </a:solidFill>
                    <a:latin typeface="Helvetica Light" panose="020B0403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1220724" indent="-137160" algn="l" rtl="0" eaLnBrk="1" latinLnBrk="0" hangingPunct="1">
                  <a:spcBef>
                    <a:spcPct val="20000"/>
                  </a:spcBef>
                  <a:buClr>
                    <a:schemeClr val="accent6"/>
                  </a:buClr>
                  <a:buSzPct val="100000"/>
                  <a:buFont typeface="Wingdings 2"/>
                  <a:buChar char=""/>
                  <a:defRPr kumimoji="0"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371600" indent="-13716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Wingdings 2"/>
                  <a:buChar char=""/>
                  <a:defRPr kumimoji="0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522476" indent="-13716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 2" pitchFamily="18" charset="2"/>
                  <a:buChar char=""/>
                  <a:defRPr kumimoji="0"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673352" indent="-13716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 2" pitchFamily="18" charset="2"/>
                  <a:buChar char=""/>
                  <a:defRPr kumimoji="0" sz="135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  <a:extLst/>
              </a:lstStyle>
              <a:p>
                <a:pPr marL="89297" indent="0" defTabSz="91440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IE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IE" sz="320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IE" sz="320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IE" sz="320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IE" sz="320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IE" sz="320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IE" sz="320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IE" sz="320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IE" sz="320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IE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IE" sz="3200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291C5911-69F4-D241-AB27-FE61C4394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62995" y="1514966"/>
                <a:ext cx="2981880" cy="193725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FCBDC774-E100-955B-1E3A-0CA728F4D925}"/>
              </a:ext>
            </a:extLst>
          </p:cNvPr>
          <p:cNvSpPr/>
          <p:nvPr/>
        </p:nvSpPr>
        <p:spPr>
          <a:xfrm>
            <a:off x="5460941" y="5231627"/>
            <a:ext cx="736020" cy="6921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2C01ED9-2787-F066-D043-93084B33CF73}"/>
              </a:ext>
            </a:extLst>
          </p:cNvPr>
          <p:cNvSpPr/>
          <p:nvPr/>
        </p:nvSpPr>
        <p:spPr>
          <a:xfrm>
            <a:off x="5564011" y="3806120"/>
            <a:ext cx="513708" cy="6267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C893FF8-5C08-417C-3D01-1CD6765B4259}"/>
              </a:ext>
            </a:extLst>
          </p:cNvPr>
          <p:cNvSpPr/>
          <p:nvPr/>
        </p:nvSpPr>
        <p:spPr>
          <a:xfrm>
            <a:off x="6270751" y="3798397"/>
            <a:ext cx="513708" cy="62672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F92D586-9F48-B4F3-8A83-59A7AEDBE1A4}"/>
              </a:ext>
            </a:extLst>
          </p:cNvPr>
          <p:cNvSpPr/>
          <p:nvPr/>
        </p:nvSpPr>
        <p:spPr>
          <a:xfrm>
            <a:off x="6207471" y="5224416"/>
            <a:ext cx="667823" cy="68836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DC8AD7C-2DFE-7C8E-FA5D-7061E7016B52}"/>
              </a:ext>
            </a:extLst>
          </p:cNvPr>
          <p:cNvSpPr/>
          <p:nvPr/>
        </p:nvSpPr>
        <p:spPr>
          <a:xfrm>
            <a:off x="6919633" y="5923797"/>
            <a:ext cx="667822" cy="6921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D086420-4CBB-D7EB-8F0F-768BAD11E22F}"/>
              </a:ext>
            </a:extLst>
          </p:cNvPr>
          <p:cNvSpPr/>
          <p:nvPr/>
        </p:nvSpPr>
        <p:spPr>
          <a:xfrm>
            <a:off x="4779002" y="5934346"/>
            <a:ext cx="673727" cy="6921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92358167-6164-2F18-6EAF-6DC67E9A1625}"/>
                  </a:ext>
                </a:extLst>
              </p14:cNvPr>
              <p14:cNvContentPartPr/>
              <p14:nvPr/>
            </p14:nvContentPartPr>
            <p14:xfrm flipV="1">
              <a:off x="4972647" y="5766347"/>
              <a:ext cx="2241720" cy="343415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92358167-6164-2F18-6EAF-6DC67E9A162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 flipV="1">
                <a:off x="4963647" y="5757348"/>
                <a:ext cx="2259360" cy="3610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3ECFB007-D0A8-C80E-CBFA-7A2ABA1C1161}"/>
                  </a:ext>
                </a:extLst>
              </p14:cNvPr>
              <p14:cNvContentPartPr/>
              <p14:nvPr/>
            </p14:nvContentPartPr>
            <p14:xfrm>
              <a:off x="6129745" y="4893079"/>
              <a:ext cx="182520" cy="1620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3ECFB007-D0A8-C80E-CBFA-7A2ABA1C116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75745" y="4784838"/>
                <a:ext cx="290160" cy="3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F5A7441-94AA-C092-EEA3-1760FC46485B}"/>
                  </a:ext>
                </a:extLst>
              </p14:cNvPr>
              <p14:cNvContentPartPr/>
              <p14:nvPr/>
            </p14:nvContentPartPr>
            <p14:xfrm>
              <a:off x="5786305" y="4247959"/>
              <a:ext cx="34560" cy="248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F5A7441-94AA-C092-EEA3-1760FC46485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50305" y="4176988"/>
                <a:ext cx="106200" cy="1664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E2CEC28B-3A20-34B7-42A5-7B0901032D08}"/>
                  </a:ext>
                </a:extLst>
              </p14:cNvPr>
              <p14:cNvContentPartPr/>
              <p14:nvPr/>
            </p14:nvContentPartPr>
            <p14:xfrm>
              <a:off x="6559872" y="4113259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E2CEC28B-3A20-34B7-42A5-7B0901032D0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23872" y="4041259"/>
                <a:ext cx="72000" cy="144000"/>
              </a:xfrm>
              <a:prstGeom prst="rect">
                <a:avLst/>
              </a:prstGeom>
            </p:spPr>
          </p:pic>
        </mc:Fallback>
      </mc:AlternateContent>
      <p:pic>
        <p:nvPicPr>
          <p:cNvPr id="6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23EDCCD-4318-49A7-444E-D9EF7682E2C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4" t="2899" r="25949" b="90239"/>
          <a:stretch/>
        </p:blipFill>
        <p:spPr bwMode="auto">
          <a:xfrm>
            <a:off x="4792008" y="3759012"/>
            <a:ext cx="2852867" cy="2888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4ADB2C19-87B1-80C4-3825-15D64FFC4613}"/>
              </a:ext>
            </a:extLst>
          </p:cNvPr>
          <p:cNvSpPr/>
          <p:nvPr/>
        </p:nvSpPr>
        <p:spPr>
          <a:xfrm>
            <a:off x="4760106" y="3759011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35C3F60C-571A-2A6D-B593-33BB0A0D7566}"/>
              </a:ext>
            </a:extLst>
          </p:cNvPr>
          <p:cNvSpPr/>
          <p:nvPr/>
        </p:nvSpPr>
        <p:spPr>
          <a:xfrm>
            <a:off x="5483607" y="3759011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25435BC-E531-D9F7-9369-3997BF2FA22F}"/>
              </a:ext>
            </a:extLst>
          </p:cNvPr>
          <p:cNvSpPr/>
          <p:nvPr/>
        </p:nvSpPr>
        <p:spPr>
          <a:xfrm>
            <a:off x="6203607" y="3759011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9DED5B1-4D6F-F315-3E3A-30B5D495FFF1}"/>
              </a:ext>
            </a:extLst>
          </p:cNvPr>
          <p:cNvSpPr/>
          <p:nvPr/>
        </p:nvSpPr>
        <p:spPr>
          <a:xfrm>
            <a:off x="6914212" y="3759011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947B562-52E0-24CC-DC4C-9874965CC627}"/>
              </a:ext>
            </a:extLst>
          </p:cNvPr>
          <p:cNvSpPr/>
          <p:nvPr/>
        </p:nvSpPr>
        <p:spPr>
          <a:xfrm>
            <a:off x="4760106" y="4492528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41BD9F9-C28A-2114-C16B-A77413053E8B}"/>
              </a:ext>
            </a:extLst>
          </p:cNvPr>
          <p:cNvSpPr/>
          <p:nvPr/>
        </p:nvSpPr>
        <p:spPr>
          <a:xfrm>
            <a:off x="5483607" y="4492528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60C9616-1612-F5DD-6793-73D9BF80B3E9}"/>
              </a:ext>
            </a:extLst>
          </p:cNvPr>
          <p:cNvSpPr/>
          <p:nvPr/>
        </p:nvSpPr>
        <p:spPr>
          <a:xfrm>
            <a:off x="6203607" y="4492528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A6BA191-501A-51D1-5188-5D40BB632B3C}"/>
              </a:ext>
            </a:extLst>
          </p:cNvPr>
          <p:cNvSpPr/>
          <p:nvPr/>
        </p:nvSpPr>
        <p:spPr>
          <a:xfrm>
            <a:off x="6914212" y="4492528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D9859BE8-5441-20CB-4DC4-A05684D27252}"/>
              </a:ext>
            </a:extLst>
          </p:cNvPr>
          <p:cNvSpPr/>
          <p:nvPr/>
        </p:nvSpPr>
        <p:spPr>
          <a:xfrm>
            <a:off x="4758119" y="5203797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EFEB7C1-7040-7F09-5AFA-F318FD4DBB1D}"/>
              </a:ext>
            </a:extLst>
          </p:cNvPr>
          <p:cNvSpPr/>
          <p:nvPr/>
        </p:nvSpPr>
        <p:spPr>
          <a:xfrm>
            <a:off x="5481620" y="5203797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299FA1E-BAFB-AC73-77E4-4AC3AC8D9EDB}"/>
              </a:ext>
            </a:extLst>
          </p:cNvPr>
          <p:cNvSpPr/>
          <p:nvPr/>
        </p:nvSpPr>
        <p:spPr>
          <a:xfrm>
            <a:off x="6201620" y="5203797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F673074-FF21-6703-1822-D28F85DCE621}"/>
              </a:ext>
            </a:extLst>
          </p:cNvPr>
          <p:cNvSpPr/>
          <p:nvPr/>
        </p:nvSpPr>
        <p:spPr>
          <a:xfrm>
            <a:off x="6912225" y="5203797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9844BC3-F70D-86B9-5BF2-D6C5BDEE16D2}"/>
              </a:ext>
            </a:extLst>
          </p:cNvPr>
          <p:cNvSpPr/>
          <p:nvPr/>
        </p:nvSpPr>
        <p:spPr>
          <a:xfrm>
            <a:off x="4758119" y="5927479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B6CB98E-EB54-2ABB-AEEB-644B4AF5DAC7}"/>
              </a:ext>
            </a:extLst>
          </p:cNvPr>
          <p:cNvSpPr/>
          <p:nvPr/>
        </p:nvSpPr>
        <p:spPr>
          <a:xfrm>
            <a:off x="5481620" y="5927479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20FC599-2BA6-510B-BE25-2D2B94A1DC09}"/>
              </a:ext>
            </a:extLst>
          </p:cNvPr>
          <p:cNvSpPr/>
          <p:nvPr/>
        </p:nvSpPr>
        <p:spPr>
          <a:xfrm>
            <a:off x="6201620" y="5927479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68E5104-4848-F59F-7F0C-D9E769D4E9C2}"/>
              </a:ext>
            </a:extLst>
          </p:cNvPr>
          <p:cNvSpPr/>
          <p:nvPr/>
        </p:nvSpPr>
        <p:spPr>
          <a:xfrm>
            <a:off x="6912225" y="5927479"/>
            <a:ext cx="720000" cy="720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D5E58EB-5F21-56AC-6DCA-30D2AFED00C3}"/>
                  </a:ext>
                </a:extLst>
              </p:cNvPr>
              <p:cNvSpPr txBox="1"/>
              <p:nvPr/>
            </p:nvSpPr>
            <p:spPr>
              <a:xfrm>
                <a:off x="7867169" y="1527367"/>
                <a:ext cx="1052215" cy="5332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IE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IE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IE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sz="240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  <m:mr>
                                                <m:e>
                                                  <m:m>
                                                    <m:mPr>
                                                      <m:mcs>
                                                        <m:mc>
                                                          <m:mcPr>
                                                            <m:count m:val="1"/>
                                                            <m:mcJc m:val="center"/>
                                                          </m:mcPr>
                                                        </m:mc>
                                                      </m:mcs>
                                                      <m:ctrlPr>
                                                        <a:rPr lang="en-IE" sz="2400" i="1" smtClean="0"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mPr>
                                                    <m:mr>
                                                      <m:e>
                                                        <m:r>
                                                          <m:rPr>
                                                            <m:brk m:alnAt="7"/>
                                                          </m:rP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1</m:t>
                                                        </m:r>
                                                      </m:e>
                                                    </m:mr>
                                                    <m:mr>
                                                      <m:e>
                                                        <m:r>
                                                          <a:rPr lang="en-IE" sz="2400" b="0" i="1" smtClean="0">
                                                            <a:latin typeface="Cambria Math" panose="02040503050406030204" pitchFamily="18" charset="0"/>
                                                          </a:rPr>
                                                          <m:t>0</m:t>
                                                        </m:r>
                                                      </m:e>
                                                    </m:mr>
                                                  </m:m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  <m:mr>
                                          <m:e>
                                            <m:r>
                                              <a:rPr lang="en-I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</m:m>
                                    </m:e>
                                  </m:mr>
                                  <m:mr>
                                    <m:e>
                                      <m:m>
                                        <m:mPr>
                                          <m:mcs>
                                            <m:mc>
                                              <m:mcPr>
                                                <m:count m:val="1"/>
                                                <m:mcJc m:val="center"/>
                                              </m:mcPr>
                                            </m:mc>
                                          </m:mcs>
                                          <m:ctrlPr>
                                            <a:rPr lang="en-IE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mPr>
                                        <m:m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IE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e>
                                        </m:mr>
                                        <m:mr>
                                          <m:e>
                                            <m:m>
                                              <m:mPr>
                                                <m:mcs>
                                                  <m:mc>
                                                    <m:mcPr>
                                                      <m:count m:val="1"/>
                                                      <m:mcJc m:val="center"/>
                                                    </m:mcPr>
                                                  </m:mc>
                                                </m:mcs>
                                                <m:ctrlPr>
                                                  <a:rPr lang="en-IE" sz="24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mPr>
                                              <m:mr>
                                                <m:e>
                                                  <m:r>
                                                    <m:rPr>
                                                      <m:brk m:alnAt="7"/>
                                                    </m:rP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e>
                                              </m:mr>
                                              <m:mr>
                                                <m:e>
                                                  <m:r>
                                                    <a:rPr lang="en-IE" sz="2400" b="0" i="1" smtClean="0">
                                                      <a:latin typeface="Cambria Math" panose="02040503050406030204" pitchFamily="18" charset="0"/>
                                                    </a:rPr>
                                                    <m:t>1</m:t>
                                                  </m:r>
                                                </m:e>
                                              </m:mr>
                                            </m:m>
                                          </m:e>
                                        </m:mr>
                                      </m:m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9D5E58EB-5F21-56AC-6DCA-30D2AFED0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169" y="1527367"/>
                <a:ext cx="1052215" cy="5332485"/>
              </a:xfrm>
              <a:prstGeom prst="rect">
                <a:avLst/>
              </a:prstGeom>
              <a:blipFill>
                <a:blip r:embed="rId19"/>
                <a:stretch>
                  <a:fillRect b="-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292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8" grpId="0" animBg="1"/>
      <p:bldP spid="34" grpId="0" animBg="1"/>
      <p:bldP spid="37" grpId="0" animBg="1"/>
      <p:bldP spid="38" grpId="0" animBg="1"/>
      <p:bldP spid="42" grpId="0" animBg="1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862F9-E62C-5DA7-5F67-7D3658DBD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9F339-9682-5F40-809C-328B99D1F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I Would Like to Thank the Academy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EA3F4A1-5BD7-F5A0-B25A-1ED37FF3FDC0}"/>
              </a:ext>
            </a:extLst>
          </p:cNvPr>
          <p:cNvSpPr txBox="1">
            <a:spLocks/>
          </p:cNvSpPr>
          <p:nvPr/>
        </p:nvSpPr>
        <p:spPr bwMode="auto">
          <a:xfrm>
            <a:off x="1229710" y="4019597"/>
            <a:ext cx="6148552" cy="170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328613" indent="-239316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1pPr>
            <a:lvl2pPr marL="547688" indent="-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2pPr>
            <a:lvl3pPr marL="746522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3pPr>
            <a:lvl4pPr marL="912019" indent="-1369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4pPr>
            <a:lvl5pPr marL="1069181" indent="-1369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5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5pPr>
            <a:lvl6pPr marL="1220724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371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22476" indent="-1371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3352" indent="-1371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9297" indent="0" algn="ctr" defTabSz="914400">
              <a:buNone/>
            </a:pPr>
            <a:r>
              <a:rPr lang="en-US" sz="4800" dirty="0"/>
              <a:t>640x480= 307200</a:t>
            </a:r>
          </a:p>
          <a:p>
            <a:pPr marL="89297" indent="0" algn="ctr" defTabSz="914400">
              <a:buNone/>
            </a:pPr>
            <a:r>
              <a:rPr lang="en-US" sz="4800" dirty="0"/>
              <a:t>450 faces in 15s</a:t>
            </a:r>
          </a:p>
        </p:txBody>
      </p:sp>
      <p:pic>
        <p:nvPicPr>
          <p:cNvPr id="6" name="Picture 2" descr="Academy Awards - Wikipedia">
            <a:extLst>
              <a:ext uri="{FF2B5EF4-FFF2-40B4-BE49-F238E27FC236}">
                <a16:creationId xmlns:a16="http://schemas.microsoft.com/office/drawing/2014/main" id="{8CCBD54B-8AF8-F84F-AF17-E50EEBDDE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094" y="4019597"/>
            <a:ext cx="956976" cy="21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463298B-8163-91E0-9DCC-93C08B84B9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r="22540" b="88256"/>
          <a:stretch/>
        </p:blipFill>
        <p:spPr bwMode="auto">
          <a:xfrm>
            <a:off x="-69850" y="1677264"/>
            <a:ext cx="9283700" cy="1016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2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1_Modul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tex lik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3606</TotalTime>
  <Words>425</Words>
  <Application>Microsoft Macintosh PowerPoint</Application>
  <PresentationFormat>On-screen Show (4:3)</PresentationFormat>
  <Paragraphs>103</Paragraphs>
  <Slides>22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-webkit-standard</vt:lpstr>
      <vt:lpstr>Arial</vt:lpstr>
      <vt:lpstr>Calibri</vt:lpstr>
      <vt:lpstr>Cambria Math</vt:lpstr>
      <vt:lpstr>Garamond</vt:lpstr>
      <vt:lpstr>Google Sans</vt:lpstr>
      <vt:lpstr>Helvetica</vt:lpstr>
      <vt:lpstr>Helvetica Light</vt:lpstr>
      <vt:lpstr>Roboto Mono</vt:lpstr>
      <vt:lpstr>Wingdings 2</vt:lpstr>
      <vt:lpstr>1_Module</vt:lpstr>
      <vt:lpstr>PowerPoint Presentation</vt:lpstr>
      <vt:lpstr>Cian Painting a Portrait</vt:lpstr>
      <vt:lpstr>Face Recognition</vt:lpstr>
      <vt:lpstr>Capture the Essence (Art)</vt:lpstr>
      <vt:lpstr>How the Brain Recognises People (Neuroscience)</vt:lpstr>
      <vt:lpstr>Knowing Me Knowing You</vt:lpstr>
      <vt:lpstr>How a computer sees you (Maths)</vt:lpstr>
      <vt:lpstr>Different Faces</vt:lpstr>
      <vt:lpstr>I Would Like to Thank the Academy</vt:lpstr>
      <vt:lpstr>We Need Loads of Faces (Machine Learning)</vt:lpstr>
      <vt:lpstr>Average Looking</vt:lpstr>
      <vt:lpstr>Comparing Images</vt:lpstr>
      <vt:lpstr>Different Images</vt:lpstr>
      <vt:lpstr>What Looks the Same</vt:lpstr>
      <vt:lpstr>Eigenface (Ownface)</vt:lpstr>
      <vt:lpstr>True You</vt:lpstr>
      <vt:lpstr>Your Essence</vt:lpstr>
      <vt:lpstr>Add Them All Together</vt:lpstr>
      <vt:lpstr>Conclusion</vt:lpstr>
      <vt:lpstr>Thank you for Listening</vt:lpstr>
      <vt:lpstr>Selected Publications for everyone</vt:lpstr>
      <vt:lpstr>The Full Algorithm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Butler</dc:creator>
  <cp:lastModifiedBy>John Butler</cp:lastModifiedBy>
  <cp:revision>37</cp:revision>
  <dcterms:created xsi:type="dcterms:W3CDTF">2025-03-28T11:33:58Z</dcterms:created>
  <dcterms:modified xsi:type="dcterms:W3CDTF">2025-06-09T10:25:55Z</dcterms:modified>
</cp:coreProperties>
</file>