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44"/>
  </p:notesMasterIdLst>
  <p:sldIdLst>
    <p:sldId id="256" r:id="rId2"/>
    <p:sldId id="301"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302" r:id="rId22"/>
    <p:sldId id="283" r:id="rId23"/>
    <p:sldId id="284" r:id="rId24"/>
    <p:sldId id="285" r:id="rId25"/>
    <p:sldId id="286" r:id="rId26"/>
    <p:sldId id="303" r:id="rId27"/>
    <p:sldId id="287" r:id="rId28"/>
    <p:sldId id="288" r:id="rId29"/>
    <p:sldId id="289" r:id="rId30"/>
    <p:sldId id="290" r:id="rId31"/>
    <p:sldId id="304" r:id="rId32"/>
    <p:sldId id="291" r:id="rId33"/>
    <p:sldId id="292" r:id="rId34"/>
    <p:sldId id="293" r:id="rId35"/>
    <p:sldId id="294" r:id="rId36"/>
    <p:sldId id="305" r:id="rId37"/>
    <p:sldId id="295" r:id="rId38"/>
    <p:sldId id="296" r:id="rId39"/>
    <p:sldId id="297" r:id="rId40"/>
    <p:sldId id="298" r:id="rId41"/>
    <p:sldId id="299" r:id="rId42"/>
    <p:sldId id="300" r:id="rId43"/>
  </p:sldIdLst>
  <p:sldSz cx="6858000" cy="5143500"/>
  <p:notesSz cx="6858000" cy="9144000"/>
  <p:embeddedFontLst>
    <p:embeddedFont>
      <p:font typeface="Garamond" panose="02020404030301010803" pitchFamily="18" charset="0"/>
      <p:regular r:id="rId45"/>
      <p:bold r:id="rId46"/>
      <p:italic r:id="rId47"/>
      <p:boldItalic r:id="rId48"/>
    </p:embeddedFont>
    <p:embeddedFont>
      <p:font typeface="Rubik" pitchFamily="2" charset="-79"/>
      <p:regular r:id="rId49"/>
      <p:bold r:id="rId50"/>
      <p:italic r:id="rId51"/>
      <p:boldItalic r:id="rId52"/>
    </p:embeddedFont>
    <p:embeddedFont>
      <p:font typeface="Rubik Medium" pitchFamily="2" charset="-79"/>
      <p:regular r:id="rId53"/>
      <p:bold r:id="rId54"/>
      <p:italic r:id="rId55"/>
      <p:boldItalic r:id="rId56"/>
    </p:embeddedFont>
    <p:embeddedFont>
      <p:font typeface="Wingdings 2" pitchFamily="2" charset="2"/>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iTwwjVFSLbDOFwCtiFsBoVQYnWh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52"/>
    <p:restoredTop sz="94700"/>
  </p:normalViewPr>
  <p:slideViewPr>
    <p:cSldViewPr snapToGrid="0">
      <p:cViewPr varScale="1">
        <p:scale>
          <a:sx n="157" d="100"/>
          <a:sy n="157" d="100"/>
        </p:scale>
        <p:origin x="157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66"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Possible titles: </a:t>
            </a:r>
            <a:endParaRPr/>
          </a:p>
          <a:p>
            <a:pPr marL="457200" lvl="0" indent="-317500" algn="l" rtl="0">
              <a:spcBef>
                <a:spcPts val="0"/>
              </a:spcBef>
              <a:spcAft>
                <a:spcPts val="0"/>
              </a:spcAft>
              <a:buSzPts val="1400"/>
              <a:buChar char="-"/>
            </a:pPr>
            <a:r>
              <a:rPr lang="en-GB"/>
              <a:t>the mathematics of decision making (original)</a:t>
            </a:r>
            <a:endParaRPr/>
          </a:p>
          <a:p>
            <a:pPr marL="457200" lvl="0" indent="-317500" algn="l" rtl="0">
              <a:spcBef>
                <a:spcPts val="0"/>
              </a:spcBef>
              <a:spcAft>
                <a:spcPts val="0"/>
              </a:spcAft>
              <a:buSzPts val="1400"/>
              <a:buChar char="-"/>
            </a:pPr>
            <a:r>
              <a:rPr lang="en-GB"/>
              <a:t>How do we make decisions?</a:t>
            </a:r>
            <a:endParaRPr/>
          </a:p>
          <a:p>
            <a:pPr marL="457200" lvl="0" indent="-317500" algn="l" rtl="0">
              <a:spcBef>
                <a:spcPts val="0"/>
              </a:spcBef>
              <a:spcAft>
                <a:spcPts val="0"/>
              </a:spcAft>
              <a:buSzPts val="1400"/>
              <a:buChar char="-"/>
            </a:pPr>
            <a:r>
              <a:rPr lang="en-GB"/>
              <a:t>1, 2, 3, I’ll pick thee: how does the brain make decisions? (also: </a:t>
            </a:r>
            <a:r>
              <a:rPr lang="en-GB" sz="1100" b="1">
                <a:solidFill>
                  <a:schemeClr val="dk1"/>
                </a:solidFill>
                <a:latin typeface="Arial"/>
                <a:ea typeface="Arial"/>
                <a:cs typeface="Arial"/>
                <a:sym typeface="Arial"/>
              </a:rPr>
              <a:t>eenie meenie miney mo: I’ll pick you)</a:t>
            </a:r>
            <a:endParaRPr sz="1100" b="1">
              <a:solidFill>
                <a:schemeClr val="dk1"/>
              </a:solidFill>
              <a:latin typeface="Arial"/>
              <a:ea typeface="Arial"/>
              <a:cs typeface="Arial"/>
              <a:sym typeface="Arial"/>
            </a:endParaRPr>
          </a:p>
          <a:p>
            <a:pPr marL="0" lvl="0" indent="0" algn="l" rtl="0">
              <a:spcBef>
                <a:spcPts val="0"/>
              </a:spcBef>
              <a:spcAft>
                <a:spcPts val="0"/>
              </a:spcAft>
              <a:buNone/>
            </a:pPr>
            <a:endParaRPr sz="1100" b="1">
              <a:solidFill>
                <a:schemeClr val="dk1"/>
              </a:solidFill>
              <a:latin typeface="Arial"/>
              <a:ea typeface="Arial"/>
              <a:cs typeface="Arial"/>
              <a:sym typeface="Arial"/>
            </a:endParaRPr>
          </a:p>
          <a:p>
            <a:pPr marL="0" lvl="0" indent="0" algn="l" rtl="0">
              <a:spcBef>
                <a:spcPts val="0"/>
              </a:spcBef>
              <a:spcAft>
                <a:spcPts val="0"/>
              </a:spcAft>
              <a:buNone/>
            </a:pPr>
            <a:r>
              <a:rPr lang="en-GB" sz="1100" b="1" i="1">
                <a:solidFill>
                  <a:schemeClr val="dk1"/>
                </a:solidFill>
                <a:latin typeface="Arial"/>
                <a:ea typeface="Arial"/>
                <a:cs typeface="Arial"/>
                <a:sym typeface="Arial"/>
              </a:rPr>
              <a:t>Welcome to neuromatch for kids - and of course, also a special welcome to those of all ages who are young at heart. </a:t>
            </a:r>
            <a:endParaRPr sz="1100" b="1" i="1">
              <a:solidFill>
                <a:schemeClr val="dk1"/>
              </a:solidFill>
              <a:latin typeface="Arial"/>
              <a:ea typeface="Arial"/>
              <a:cs typeface="Arial"/>
              <a:sym typeface="Arial"/>
            </a:endParaRPr>
          </a:p>
          <a:p>
            <a:pPr marL="0" lvl="0" indent="0" algn="l" rtl="0">
              <a:spcBef>
                <a:spcPts val="0"/>
              </a:spcBef>
              <a:spcAft>
                <a:spcPts val="0"/>
              </a:spcAft>
              <a:buNone/>
            </a:pPr>
            <a:r>
              <a:rPr lang="en-GB" sz="1100" b="1" i="1">
                <a:solidFill>
                  <a:schemeClr val="dk1"/>
                </a:solidFill>
                <a:latin typeface="Arial"/>
                <a:ea typeface="Arial"/>
                <a:cs typeface="Arial"/>
                <a:sym typeface="Arial"/>
              </a:rPr>
              <a:t>Today we will learn how we make decisions. You make many decisions each day: what you’d like to eat for lunch, if you should wear a raincoat or just a t-shirt, and whether it’s safe to cross the street. Today we will play an escape room game, where your decision is to pick an escape.</a:t>
            </a:r>
            <a:endParaRPr sz="1100" b="1" i="1">
              <a:solidFill>
                <a:schemeClr val="dk1"/>
              </a:solidFill>
              <a:latin typeface="Arial"/>
              <a:ea typeface="Arial"/>
              <a:cs typeface="Arial"/>
              <a:sym typeface="Arial"/>
            </a:endParaRPr>
          </a:p>
        </p:txBody>
      </p:sp>
      <p:sp>
        <p:nvSpPr>
          <p:cNvPr id="59" name="Google Shape;5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48fdd39aea_1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48fdd39aea_1_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48fdd39aea_1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48fdd39aea_1_8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48fdd39aea_1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48fdd39aea_1_5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516153c46e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516153c46e_0_9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48fdd39aea_1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48fdd39aea_1_7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4932f223b8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4932f223b8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475784d0dd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475784d0dd_0_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475784d0dd_0_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Maybe we can make the time dt much bigger so we see that the decision goes up and down but eventually remains close to the center</a:t>
            </a:r>
            <a:endParaRPr>
              <a:solidFill>
                <a:schemeClr val="dk1"/>
              </a:solidFill>
            </a:endParaRPr>
          </a:p>
          <a:p>
            <a:pPr marL="0" lvl="0" indent="0" algn="l" rtl="0">
              <a:spcBef>
                <a:spcPts val="0"/>
              </a:spcBef>
              <a:spcAft>
                <a:spcPts val="0"/>
              </a:spcAft>
              <a:buNone/>
            </a:pPr>
            <a:r>
              <a:rPr lang="en-GB"/>
              <a:t>It could be nice also to picture the noise with a simple animation of footsteps wandering but remaining around the starting position. These two animations could be combined.</a:t>
            </a:r>
            <a:endParaRPr/>
          </a:p>
        </p:txBody>
      </p:sp>
      <p:sp>
        <p:nvSpPr>
          <p:cNvPr id="314" name="Google Shape;314;g1475784d0dd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475784d0dd_0_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Maybe we can make the time dt much bigger so we see that the decision goes up and down but eventually remains close to the center</a:t>
            </a:r>
            <a:endParaRPr/>
          </a:p>
        </p:txBody>
      </p:sp>
      <p:sp>
        <p:nvSpPr>
          <p:cNvPr id="320" name="Google Shape;320;g1475784d0dd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4932f223b8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g14932f223b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5383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4911d8aa2b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4911d8aa2b_0_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125F6909-79F1-87D2-5545-AB33439CC3BC}"/>
            </a:ext>
          </a:extLst>
        </p:cNvPr>
        <p:cNvGrpSpPr/>
        <p:nvPr/>
      </p:nvGrpSpPr>
      <p:grpSpPr>
        <a:xfrm>
          <a:off x="0" y="0"/>
          <a:ext cx="0" cy="0"/>
          <a:chOff x="0" y="0"/>
          <a:chExt cx="0" cy="0"/>
        </a:xfrm>
      </p:grpSpPr>
      <p:sp>
        <p:nvSpPr>
          <p:cNvPr id="213" name="Google Shape;213;p25:notes">
            <a:extLst>
              <a:ext uri="{FF2B5EF4-FFF2-40B4-BE49-F238E27FC236}">
                <a16:creationId xmlns:a16="http://schemas.microsoft.com/office/drawing/2014/main" id="{C26B6F45-2774-D8E9-0999-EAE929AAB019}"/>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25:notes">
            <a:extLst>
              <a:ext uri="{FF2B5EF4-FFF2-40B4-BE49-F238E27FC236}">
                <a16:creationId xmlns:a16="http://schemas.microsoft.com/office/drawing/2014/main" id="{C6661489-F0D4-599A-F14E-4EDCF85EEC79}"/>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7651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4911d8aa2b_0_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1200"/>
              </a:spcAft>
              <a:buNone/>
            </a:pPr>
            <a:endParaRPr/>
          </a:p>
        </p:txBody>
      </p:sp>
      <p:sp>
        <p:nvSpPr>
          <p:cNvPr id="338" name="Google Shape;338;g14911d8aa2b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4911d8aa2b_0_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g14911d8aa2b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4911d8aa2b_0_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g14911d8aa2b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48a54eb92e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48a54eb92e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BFB64A78-65CF-2E7B-D2E7-4D174E4DB8D4}"/>
            </a:ext>
          </a:extLst>
        </p:cNvPr>
        <p:cNvGrpSpPr/>
        <p:nvPr/>
      </p:nvGrpSpPr>
      <p:grpSpPr>
        <a:xfrm>
          <a:off x="0" y="0"/>
          <a:ext cx="0" cy="0"/>
          <a:chOff x="0" y="0"/>
          <a:chExt cx="0" cy="0"/>
        </a:xfrm>
      </p:grpSpPr>
      <p:sp>
        <p:nvSpPr>
          <p:cNvPr id="213" name="Google Shape;213;p25:notes">
            <a:extLst>
              <a:ext uri="{FF2B5EF4-FFF2-40B4-BE49-F238E27FC236}">
                <a16:creationId xmlns:a16="http://schemas.microsoft.com/office/drawing/2014/main" id="{4D43CB42-0B95-2E7D-C8D7-DA9DBA1C6E5F}"/>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25:notes">
            <a:extLst>
              <a:ext uri="{FF2B5EF4-FFF2-40B4-BE49-F238E27FC236}">
                <a16:creationId xmlns:a16="http://schemas.microsoft.com/office/drawing/2014/main" id="{9E4552F2-2BB1-4865-2969-B144BA019EEA}"/>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732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Options:</a:t>
            </a:r>
            <a:endParaRPr/>
          </a:p>
          <a:p>
            <a:pPr marL="457200" lvl="0" indent="-317500" algn="l" rtl="0">
              <a:spcBef>
                <a:spcPts val="0"/>
              </a:spcBef>
              <a:spcAft>
                <a:spcPts val="0"/>
              </a:spcAft>
              <a:buSzPts val="1400"/>
              <a:buChar char="-"/>
            </a:pPr>
            <a:r>
              <a:rPr lang="en-GB"/>
              <a:t>New elements of context (to reformulate: it would mean “new evidence”)</a:t>
            </a:r>
            <a:endParaRPr/>
          </a:p>
          <a:p>
            <a:pPr marL="457200" lvl="0" indent="-317500" algn="l" rtl="0">
              <a:spcBef>
                <a:spcPts val="0"/>
              </a:spcBef>
              <a:spcAft>
                <a:spcPts val="0"/>
              </a:spcAft>
              <a:buSzPts val="1400"/>
              <a:buChar char="-"/>
            </a:pPr>
            <a:endParaRPr/>
          </a:p>
        </p:txBody>
      </p:sp>
      <p:sp>
        <p:nvSpPr>
          <p:cNvPr id="374" name="Google Shape;37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475784d0dd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475784d0dd_0_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475784d0dd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475784d0dd_0_6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492587BA-74A2-CCC2-4FDE-E8FAAB1D12D8}"/>
            </a:ext>
          </a:extLst>
        </p:cNvPr>
        <p:cNvGrpSpPr/>
        <p:nvPr/>
      </p:nvGrpSpPr>
      <p:grpSpPr>
        <a:xfrm>
          <a:off x="0" y="0"/>
          <a:ext cx="0" cy="0"/>
          <a:chOff x="0" y="0"/>
          <a:chExt cx="0" cy="0"/>
        </a:xfrm>
      </p:grpSpPr>
      <p:sp>
        <p:nvSpPr>
          <p:cNvPr id="213" name="Google Shape;213;p25:notes">
            <a:extLst>
              <a:ext uri="{FF2B5EF4-FFF2-40B4-BE49-F238E27FC236}">
                <a16:creationId xmlns:a16="http://schemas.microsoft.com/office/drawing/2014/main" id="{2CF4DBE4-5B2B-D087-45C5-B546E2C46CAF}"/>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25:notes">
            <a:extLst>
              <a:ext uri="{FF2B5EF4-FFF2-40B4-BE49-F238E27FC236}">
                <a16:creationId xmlns:a16="http://schemas.microsoft.com/office/drawing/2014/main" id="{A2FDA085-CE26-4BBC-B8E3-F722573B682B}"/>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125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475784d0dd_0_6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g1475784d0dd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475784d0dd_0_7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g1475784d0dd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475784d0dd_0_8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g1475784d0dd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48ae22efd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48ae22efd1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4CA06075-9E02-6E0A-946E-A36F1E51AB76}"/>
            </a:ext>
          </a:extLst>
        </p:cNvPr>
        <p:cNvGrpSpPr/>
        <p:nvPr/>
      </p:nvGrpSpPr>
      <p:grpSpPr>
        <a:xfrm>
          <a:off x="0" y="0"/>
          <a:ext cx="0" cy="0"/>
          <a:chOff x="0" y="0"/>
          <a:chExt cx="0" cy="0"/>
        </a:xfrm>
      </p:grpSpPr>
      <p:sp>
        <p:nvSpPr>
          <p:cNvPr id="213" name="Google Shape;213;p25:notes">
            <a:extLst>
              <a:ext uri="{FF2B5EF4-FFF2-40B4-BE49-F238E27FC236}">
                <a16:creationId xmlns:a16="http://schemas.microsoft.com/office/drawing/2014/main" id="{91C4D4B9-97E6-4A30-DDA5-97B89C22E189}"/>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25:notes">
            <a:extLst>
              <a:ext uri="{FF2B5EF4-FFF2-40B4-BE49-F238E27FC236}">
                <a16:creationId xmlns:a16="http://schemas.microsoft.com/office/drawing/2014/main" id="{24C3040E-CB54-A10F-2D67-6EDEEF982FF7}"/>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847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Is it possible to have the “end” of the curve with a small image (like a drawing of a girl and one of the boy, instead or in addition to the legend)</a:t>
            </a:r>
            <a:endParaRPr/>
          </a:p>
        </p:txBody>
      </p:sp>
      <p:sp>
        <p:nvSpPr>
          <p:cNvPr id="411" name="Google Shape;411;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475784d0dd_0_8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g1475784d0dd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475784d0dd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475784d0dd_0_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4911d8aa2b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4911d8aa2b_0_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Well done for getting this far, and thanks so much for being a part of neuromatch for kids!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4911d8aa2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14911d8aa2b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Even making a simple decision like, do I walk or do I bike might SEEM simple. But the cool thing is that actually, the SAME mathematics can be used for decisions like, will I turn left, will I turn right? Will I eat something, will I not eat something, will I make a decision at all?</a:t>
            </a:r>
            <a:endParaRPr/>
          </a:p>
          <a:p>
            <a:pPr marL="0" lvl="0" indent="0" algn="l" rtl="0">
              <a:spcBef>
                <a:spcPts val="0"/>
              </a:spcBef>
              <a:spcAft>
                <a:spcPts val="0"/>
              </a:spcAft>
              <a:buNone/>
            </a:pPr>
            <a:r>
              <a:rPr lang="en-GB"/>
              <a:t>These mathematics scale up to make very big decisions, or very small decisions.</a:t>
            </a:r>
            <a:endParaRPr/>
          </a:p>
          <a:p>
            <a:pPr marL="0" lvl="0" indent="0" algn="l" rtl="0">
              <a:spcBef>
                <a:spcPts val="0"/>
              </a:spcBef>
              <a:spcAft>
                <a:spcPts val="0"/>
              </a:spcAft>
              <a:buNone/>
            </a:pPr>
            <a:r>
              <a:rPr lang="en-GB"/>
              <a:t>And another great thing about these mathematics is, they describes what’s actually happening in the brain.</a:t>
            </a:r>
            <a:endParaRPr/>
          </a:p>
          <a:p>
            <a:pPr marL="0" lvl="0" indent="0" algn="l" rtl="0">
              <a:spcBef>
                <a:spcPts val="0"/>
              </a:spcBef>
              <a:spcAft>
                <a:spcPts val="0"/>
              </a:spcAft>
              <a:buNone/>
            </a:pPr>
            <a:r>
              <a:rPr lang="en-GB"/>
              <a:t>So the type of math you learned today really can be used to get insights into how the brain works. That’s really cool and exciting!</a:t>
            </a:r>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5b0895ec34_4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solidFill>
                  <a:schemeClr val="dk1"/>
                </a:solidFill>
              </a:rPr>
              <a:t>We hope you had fun today!</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I’d like to thank you on behalf of myself and all the people who helped make this fun activity possible, for going on this journey with us and for escaping our escape room! There are also versions of this escape room in other languages like Arabic, Chinese, French, Hebrew and Spanish. Thanks again!</a:t>
            </a:r>
            <a:endParaRPr>
              <a:solidFill>
                <a:schemeClr val="dk1"/>
              </a:solidFill>
            </a:endParaRPr>
          </a:p>
          <a:p>
            <a:pPr marL="0" lvl="0" indent="0" algn="l" rtl="0">
              <a:spcBef>
                <a:spcPts val="0"/>
              </a:spcBef>
              <a:spcAft>
                <a:spcPts val="0"/>
              </a:spcAft>
              <a:buNone/>
            </a:pPr>
            <a:endParaRPr/>
          </a:p>
        </p:txBody>
      </p:sp>
      <p:sp>
        <p:nvSpPr>
          <p:cNvPr id="444" name="Google Shape;444;g15b0895ec34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4b3abc74a1_0_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14b3abc74a1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4b3abc74a1_0_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g14b3abc74a1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3"/>
            <a:ext cx="6858000" cy="3851672"/>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60"/>
          </a:p>
        </p:txBody>
      </p:sp>
      <p:sp>
        <p:nvSpPr>
          <p:cNvPr id="5" name="Rectangle 4"/>
          <p:cNvSpPr/>
          <p:nvPr/>
        </p:nvSpPr>
        <p:spPr bwMode="invGray">
          <a:xfrm>
            <a:off x="0" y="3845720"/>
            <a:ext cx="6858000" cy="34529"/>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60"/>
          </a:p>
        </p:txBody>
      </p:sp>
      <p:sp>
        <p:nvSpPr>
          <p:cNvPr id="2" name="Title 1"/>
          <p:cNvSpPr>
            <a:spLocks noGrp="1"/>
          </p:cNvSpPr>
          <p:nvPr>
            <p:ph type="ctrTitle"/>
          </p:nvPr>
        </p:nvSpPr>
        <p:spPr>
          <a:xfrm>
            <a:off x="514350" y="2516886"/>
            <a:ext cx="6057900" cy="1255014"/>
          </a:xfrm>
        </p:spPr>
        <p:txBody>
          <a:bodyPr tIns="0" bIns="0" anchor="t"/>
          <a:lstStyle>
            <a:lvl1pPr algn="l">
              <a:defRPr sz="1983" b="0"/>
            </a:lvl1pPr>
            <a:extLst/>
          </a:lstStyle>
          <a:p>
            <a:r>
              <a:rPr lang="en-US" dirty="0"/>
              <a:t>Click to edit Master title style</a:t>
            </a:r>
          </a:p>
        </p:txBody>
      </p:sp>
      <p:sp>
        <p:nvSpPr>
          <p:cNvPr id="3" name="Subtitle 2"/>
          <p:cNvSpPr>
            <a:spLocks noGrp="1"/>
          </p:cNvSpPr>
          <p:nvPr>
            <p:ph type="subTitle" idx="1"/>
          </p:nvPr>
        </p:nvSpPr>
        <p:spPr>
          <a:xfrm>
            <a:off x="514350" y="1371600"/>
            <a:ext cx="6057900" cy="1124712"/>
          </a:xfrm>
        </p:spPr>
        <p:txBody>
          <a:bodyPr lIns="118872" tIns="0" rIns="45720" bIns="0" anchor="b"/>
          <a:lstStyle>
            <a:lvl1pPr marL="0" indent="0" algn="l">
              <a:buNone/>
              <a:defRPr sz="844">
                <a:solidFill>
                  <a:srgbClr val="FFFFFF"/>
                </a:solidFil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extLst/>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pPr>
              <a:defRPr/>
            </a:pPr>
            <a:fld id="{111639CF-DE20-4518-8A99-847C9DE3081F}" type="datetimeFigureOut">
              <a:rPr lang="en-US"/>
              <a:pPr>
                <a:defRPr/>
              </a:pPr>
              <a:t>6/10/25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FFFFFF"/>
                </a:solidFill>
              </a:defRPr>
            </a:lvl1pPr>
          </a:lstStyle>
          <a:p>
            <a:fld id="{3E095A03-FA64-438A-9B3E-B4710C61F5A0}" type="slidenum">
              <a:rPr lang="en-US"/>
              <a:pPr/>
              <a:t>‹#›</a:t>
            </a:fld>
            <a:endParaRPr lang="en-US"/>
          </a:p>
        </p:txBody>
      </p:sp>
      <p:pic>
        <p:nvPicPr>
          <p:cNvPr id="9" name="Object 3" descr="Object 3">
            <a:extLst>
              <a:ext uri="{FF2B5EF4-FFF2-40B4-BE49-F238E27FC236}">
                <a16:creationId xmlns:a16="http://schemas.microsoft.com/office/drawing/2014/main" id="{86D202F8-C26E-6146-9111-1652ECB6694B}"/>
              </a:ext>
            </a:extLst>
          </p:cNvPr>
          <p:cNvPicPr>
            <a:picLocks noChangeAspect="1"/>
          </p:cNvPicPr>
          <p:nvPr userDrawn="1"/>
        </p:nvPicPr>
        <p:blipFill>
          <a:blip r:embed="rId3"/>
          <a:stretch>
            <a:fillRect/>
          </a:stretch>
        </p:blipFill>
        <p:spPr>
          <a:xfrm>
            <a:off x="19051" y="28575"/>
            <a:ext cx="1154429" cy="720165"/>
          </a:xfrm>
          <a:prstGeom prst="rect">
            <a:avLst/>
          </a:prstGeom>
          <a:ln w="12700">
            <a:miter lim="400000"/>
          </a:ln>
        </p:spPr>
      </p:pic>
    </p:spTree>
    <p:extLst>
      <p:ext uri="{BB962C8B-B14F-4D97-AF65-F5344CB8AC3E}">
        <p14:creationId xmlns:p14="http://schemas.microsoft.com/office/powerpoint/2010/main" val="30978901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701619-D700-4C71-8868-C5E78449190E}" type="datetimeFigureOut">
              <a:rPr lang="en-US"/>
              <a:pPr>
                <a:defRPr/>
              </a:pPr>
              <a:t>6/10/25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DC76A59-2CEB-4E46-ACDC-456609F431E3}" type="slidenum">
              <a:rPr lang="en-US"/>
              <a:pPr/>
              <a:t>‹#›</a:t>
            </a:fld>
            <a:endParaRPr lang="en-US"/>
          </a:p>
        </p:txBody>
      </p:sp>
    </p:spTree>
    <p:extLst>
      <p:ext uri="{BB962C8B-B14F-4D97-AF65-F5344CB8AC3E}">
        <p14:creationId xmlns:p14="http://schemas.microsoft.com/office/powerpoint/2010/main" val="4293287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4949431" y="0"/>
            <a:ext cx="34528" cy="51435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60"/>
          </a:p>
        </p:txBody>
      </p:sp>
      <p:sp>
        <p:nvSpPr>
          <p:cNvPr id="5" name="Rectangle 4"/>
          <p:cNvSpPr/>
          <p:nvPr/>
        </p:nvSpPr>
        <p:spPr bwMode="ltGray">
          <a:xfrm>
            <a:off x="4986338" y="0"/>
            <a:ext cx="1885950" cy="51435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60"/>
          </a:p>
        </p:txBody>
      </p:sp>
      <p:sp>
        <p:nvSpPr>
          <p:cNvPr id="2" name="Vertical Title 1"/>
          <p:cNvSpPr>
            <a:spLocks noGrp="1"/>
          </p:cNvSpPr>
          <p:nvPr>
            <p:ph type="title" orient="vert"/>
          </p:nvPr>
        </p:nvSpPr>
        <p:spPr>
          <a:xfrm>
            <a:off x="5086350" y="205983"/>
            <a:ext cx="14287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28603"/>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16A680D3-2722-408D-B66D-B6CE8EC46D2F}" type="datetimeFigureOut">
              <a:rPr lang="en-US"/>
              <a:pPr>
                <a:defRPr/>
              </a:pPr>
              <a:t>6/10/25</a:t>
            </a:fld>
            <a:endParaRPr lang="en-US"/>
          </a:p>
        </p:txBody>
      </p:sp>
      <p:sp>
        <p:nvSpPr>
          <p:cNvPr id="7" name="Footer Placeholder 4"/>
          <p:cNvSpPr>
            <a:spLocks noGrp="1"/>
          </p:cNvSpPr>
          <p:nvPr>
            <p:ph type="ftr" sz="quarter" idx="11"/>
          </p:nvPr>
        </p:nvSpPr>
        <p:spPr>
          <a:xfrm>
            <a:off x="1980012" y="4782744"/>
            <a:ext cx="2877740" cy="273844"/>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F2A45D71-EED7-4F0B-940C-FDD304D93123}" type="slidenum">
              <a:rPr lang="en-US"/>
              <a:pPr/>
              <a:t>‹#›</a:t>
            </a:fld>
            <a:endParaRPr lang="en-US"/>
          </a:p>
        </p:txBody>
      </p:sp>
    </p:spTree>
    <p:extLst>
      <p:ext uri="{BB962C8B-B14F-4D97-AF65-F5344CB8AC3E}">
        <p14:creationId xmlns:p14="http://schemas.microsoft.com/office/powerpoint/2010/main" val="1267049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Text, and 2 Content">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351236" y="410767"/>
            <a:ext cx="6372226" cy="810816"/>
          </a:xfrm>
          <a:prstGeom prst="rect">
            <a:avLst/>
          </a:prstGeom>
        </p:spPr>
        <p:txBody>
          <a:bodyPr/>
          <a:lstStyle>
            <a:lvl1pPr>
              <a:defRPr sz="2025"/>
            </a:lvl1pPr>
          </a:lstStyle>
          <a:p>
            <a:r>
              <a:t>Title Text</a:t>
            </a:r>
          </a:p>
        </p:txBody>
      </p:sp>
      <p:sp>
        <p:nvSpPr>
          <p:cNvPr id="103" name="Body Level One…"/>
          <p:cNvSpPr txBox="1">
            <a:spLocks noGrp="1"/>
          </p:cNvSpPr>
          <p:nvPr>
            <p:ph type="body" sz="half" idx="1"/>
          </p:nvPr>
        </p:nvSpPr>
        <p:spPr>
          <a:xfrm>
            <a:off x="351236" y="1275162"/>
            <a:ext cx="3028951" cy="307895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xfrm>
            <a:off x="6587015" y="4939665"/>
            <a:ext cx="116682" cy="12382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55410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1_Comparison">
    <p:spTree>
      <p:nvGrpSpPr>
        <p:cNvPr id="1" name=""/>
        <p:cNvGrpSpPr/>
        <p:nvPr/>
      </p:nvGrpSpPr>
      <p:grpSpPr>
        <a:xfrm>
          <a:off x="0" y="0"/>
          <a:ext cx="0" cy="0"/>
          <a:chOff x="0" y="0"/>
          <a:chExt cx="0" cy="0"/>
        </a:xfrm>
      </p:grpSpPr>
      <p:sp>
        <p:nvSpPr>
          <p:cNvPr id="53" name="Title Text"/>
          <p:cNvSpPr txBox="1">
            <a:spLocks noGrp="1"/>
          </p:cNvSpPr>
          <p:nvPr>
            <p:ph type="title"/>
          </p:nvPr>
        </p:nvSpPr>
        <p:spPr>
          <a:xfrm>
            <a:off x="342900" y="114301"/>
            <a:ext cx="6172200" cy="938213"/>
          </a:xfrm>
          <a:prstGeom prst="rect">
            <a:avLst/>
          </a:prstGeom>
        </p:spPr>
        <p:txBody>
          <a:bodyPr/>
          <a:lstStyle/>
          <a:p>
            <a:r>
              <a:t>Title Text</a:t>
            </a:r>
          </a:p>
        </p:txBody>
      </p:sp>
      <p:sp>
        <p:nvSpPr>
          <p:cNvPr id="54" name="Body Level One…"/>
          <p:cNvSpPr txBox="1">
            <a:spLocks noGrp="1"/>
          </p:cNvSpPr>
          <p:nvPr>
            <p:ph type="body" sz="quarter" idx="1"/>
          </p:nvPr>
        </p:nvSpPr>
        <p:spPr>
          <a:xfrm>
            <a:off x="342900" y="1274242"/>
            <a:ext cx="3030141" cy="536517"/>
          </a:xfrm>
          <a:prstGeom prst="rect">
            <a:avLst/>
          </a:prstGeom>
        </p:spPr>
        <p:txBody>
          <a:bodyPr anchor="ctr"/>
          <a:lstStyle>
            <a:lvl1pPr marL="0" indent="0">
              <a:buClrTx/>
              <a:buSzTx/>
              <a:buNone/>
              <a:defRPr sz="1294" b="1" cap="all"/>
            </a:lvl1pPr>
            <a:lvl2pPr marL="0" indent="257175">
              <a:buClrTx/>
              <a:buSzTx/>
              <a:buNone/>
              <a:defRPr sz="1294" b="1" cap="all"/>
            </a:lvl2pPr>
            <a:lvl3pPr marL="0" indent="514350">
              <a:buClrTx/>
              <a:buSzTx/>
              <a:buNone/>
              <a:defRPr sz="1294" b="1" cap="all"/>
            </a:lvl3pPr>
            <a:lvl4pPr marL="0" indent="771525">
              <a:buClrTx/>
              <a:buSzTx/>
              <a:buNone/>
              <a:defRPr sz="1294" b="1" cap="all"/>
            </a:lvl4pPr>
            <a:lvl5pPr marL="0" indent="1028700">
              <a:buClrTx/>
              <a:buSzTx/>
              <a:buNone/>
              <a:defRPr sz="1294" b="1" cap="all"/>
            </a:lvl5pPr>
          </a:lstStyle>
          <a:p>
            <a:r>
              <a:t>Body Level One</a:t>
            </a:r>
          </a:p>
          <a:p>
            <a:pPr lvl="1"/>
            <a:r>
              <a:t>Body Level Two</a:t>
            </a:r>
          </a:p>
          <a:p>
            <a:pPr lvl="2"/>
            <a:r>
              <a:t>Body Level Three</a:t>
            </a:r>
          </a:p>
          <a:p>
            <a:pPr lvl="3"/>
            <a:r>
              <a:t>Body Level Four</a:t>
            </a:r>
          </a:p>
          <a:p>
            <a:pPr lvl="4"/>
            <a:r>
              <a:t>Body Level Five</a:t>
            </a:r>
          </a:p>
        </p:txBody>
      </p:sp>
      <p:sp>
        <p:nvSpPr>
          <p:cNvPr id="55" name="Text Placeholder 4"/>
          <p:cNvSpPr>
            <a:spLocks noGrp="1"/>
          </p:cNvSpPr>
          <p:nvPr>
            <p:ph type="body" sz="quarter" idx="13"/>
          </p:nvPr>
        </p:nvSpPr>
        <p:spPr>
          <a:xfrm>
            <a:off x="3483772" y="1274242"/>
            <a:ext cx="3031332" cy="536517"/>
          </a:xfrm>
          <a:prstGeom prst="rect">
            <a:avLst/>
          </a:prstGeom>
        </p:spPr>
        <p:txBody>
          <a:bodyPr anchor="ctr"/>
          <a:lstStyle>
            <a:lvl1pPr marL="0" indent="0">
              <a:buClrTx/>
              <a:buSzTx/>
              <a:buNone/>
              <a:defRPr sz="2300" b="1" cap="all"/>
            </a:lvl1pPr>
          </a:lstStyle>
          <a:p>
            <a:pPr marL="0" indent="0">
              <a:buClrTx/>
              <a:buSzTx/>
              <a:buNone/>
              <a:defRPr sz="2300" b="1" cap="all"/>
            </a:pPr>
            <a:endParaRP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595065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1235" y="410768"/>
            <a:ext cx="6372225" cy="810815"/>
          </a:xfrm>
        </p:spPr>
        <p:txBody>
          <a:bodyPr/>
          <a:lstStyle>
            <a:lvl1pPr>
              <a:defRPr sz="2025"/>
            </a:lvl1pPr>
          </a:lstStyle>
          <a:p>
            <a:r>
              <a:rPr lang="en-US" dirty="0"/>
              <a:t>Click to edit Master title style</a:t>
            </a:r>
          </a:p>
        </p:txBody>
      </p:sp>
      <p:sp>
        <p:nvSpPr>
          <p:cNvPr id="3" name="Text Placeholder 2"/>
          <p:cNvSpPr>
            <a:spLocks noGrp="1"/>
          </p:cNvSpPr>
          <p:nvPr>
            <p:ph type="body" sz="half" idx="1"/>
          </p:nvPr>
        </p:nvSpPr>
        <p:spPr>
          <a:xfrm>
            <a:off x="351235" y="1275162"/>
            <a:ext cx="3028950" cy="30789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3494485" y="1275162"/>
            <a:ext cx="3028950" cy="1482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494485" y="2871788"/>
            <a:ext cx="3028950" cy="14823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sldNum" sz="quarter" idx="10"/>
          </p:nvPr>
        </p:nvSpPr>
        <p:spPr>
          <a:xfrm>
            <a:off x="6153298" y="4857749"/>
            <a:ext cx="550398" cy="205740"/>
          </a:xfrm>
          <a:prstGeom prst="rect">
            <a:avLst/>
          </a:prstGeom>
          <a:ln/>
        </p:spPr>
        <p:txBody>
          <a:bodyPr/>
          <a:lstStyle>
            <a:lvl1pPr>
              <a:defRPr/>
            </a:lvl1pPr>
          </a:lstStyle>
          <a:p>
            <a:pPr>
              <a:defRPr/>
            </a:pPr>
            <a:fld id="{6A4013AA-615C-4E61-8035-811E7FE68EAE}" type="slidenum">
              <a:rPr lang="de-DE"/>
              <a:pPr>
                <a:defRPr/>
              </a:pPr>
              <a:t>‹#›</a:t>
            </a:fld>
            <a:endParaRPr lang="de-DE"/>
          </a:p>
        </p:txBody>
      </p:sp>
      <p:sp>
        <p:nvSpPr>
          <p:cNvPr id="7" name="Rectangle 5"/>
          <p:cNvSpPr>
            <a:spLocks noGrp="1" noChangeArrowheads="1"/>
          </p:cNvSpPr>
          <p:nvPr>
            <p:ph type="ftr" sz="quarter" idx="11"/>
          </p:nvPr>
        </p:nvSpPr>
        <p:spPr>
          <a:xfrm>
            <a:off x="1980448" y="4857749"/>
            <a:ext cx="4130789" cy="205740"/>
          </a:xfrm>
          <a:prstGeom prst="rect">
            <a:avLst/>
          </a:prstGeom>
          <a:ln/>
        </p:spPr>
        <p:txBody>
          <a:bodyPr/>
          <a:lstStyle>
            <a:lvl1pPr>
              <a:defRPr/>
            </a:lvl1pPr>
          </a:lstStyle>
          <a:p>
            <a:pPr>
              <a:defRPr/>
            </a:pPr>
            <a:endParaRPr lang="de-DE"/>
          </a:p>
        </p:txBody>
      </p:sp>
    </p:spTree>
    <p:extLst>
      <p:ext uri="{BB962C8B-B14F-4D97-AF65-F5344CB8AC3E}">
        <p14:creationId xmlns:p14="http://schemas.microsoft.com/office/powerpoint/2010/main" val="1137844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clusion page">
  <p:cSld name="Conclusion page">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g1516153c46e_0_34"/>
          <p:cNvSpPr txBox="1">
            <a:spLocks noGrp="1"/>
          </p:cNvSpPr>
          <p:nvPr>
            <p:ph type="dt" idx="10"/>
          </p:nvPr>
        </p:nvSpPr>
        <p:spPr>
          <a:xfrm>
            <a:off x="471487" y="4767263"/>
            <a:ext cx="154305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1" name="Google Shape;41;g1516153c46e_0_34"/>
          <p:cNvSpPr txBox="1">
            <a:spLocks noGrp="1"/>
          </p:cNvSpPr>
          <p:nvPr>
            <p:ph type="ftr" idx="11"/>
          </p:nvPr>
        </p:nvSpPr>
        <p:spPr>
          <a:xfrm>
            <a:off x="2271713" y="4767263"/>
            <a:ext cx="2314575"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2" name="Google Shape;42;g1516153c46e_0_34"/>
          <p:cNvSpPr txBox="1">
            <a:spLocks noGrp="1"/>
          </p:cNvSpPr>
          <p:nvPr>
            <p:ph type="sldNum" idx="12"/>
          </p:nvPr>
        </p:nvSpPr>
        <p:spPr>
          <a:xfrm>
            <a:off x="4843463" y="4767263"/>
            <a:ext cx="154305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
        <p:nvSpPr>
          <p:cNvPr id="43" name="Google Shape;43;g1516153c46e_0_34"/>
          <p:cNvSpPr txBox="1">
            <a:spLocks noGrp="1"/>
          </p:cNvSpPr>
          <p:nvPr>
            <p:ph type="body" idx="1"/>
          </p:nvPr>
        </p:nvSpPr>
        <p:spPr>
          <a:xfrm>
            <a:off x="1120676" y="1006079"/>
            <a:ext cx="4455000" cy="3293400"/>
          </a:xfrm>
          <a:prstGeom prst="rect">
            <a:avLst/>
          </a:prstGeom>
          <a:noFill/>
          <a:ln>
            <a:noFill/>
          </a:ln>
        </p:spPr>
        <p:txBody>
          <a:bodyPr spcFirstLastPara="1" wrap="square" lIns="68575" tIns="34275" rIns="68575" bIns="34275" anchor="t" anchorCtr="0">
            <a:normAutofit/>
          </a:bodyPr>
          <a:lstStyle>
            <a:lvl1pPr marL="342900" lvl="0" indent="-238125" algn="l">
              <a:lnSpc>
                <a:spcPct val="90000"/>
              </a:lnSpc>
              <a:spcBef>
                <a:spcPts val="600"/>
              </a:spcBef>
              <a:spcAft>
                <a:spcPts val="0"/>
              </a:spcAft>
              <a:buClr>
                <a:schemeClr val="dk1"/>
              </a:buClr>
              <a:buSzPts val="1400"/>
              <a:buChar char="•"/>
              <a:defRPr/>
            </a:lvl1pPr>
            <a:lvl2pPr marL="685800" lvl="1" indent="-238125" algn="l">
              <a:lnSpc>
                <a:spcPct val="90000"/>
              </a:lnSpc>
              <a:spcBef>
                <a:spcPts val="300"/>
              </a:spcBef>
              <a:spcAft>
                <a:spcPts val="0"/>
              </a:spcAft>
              <a:buClr>
                <a:schemeClr val="dk1"/>
              </a:buClr>
              <a:buSzPts val="1400"/>
              <a:buChar char="•"/>
              <a:defRPr/>
            </a:lvl2pPr>
            <a:lvl3pPr marL="1028700" lvl="2" indent="-238125" algn="l">
              <a:lnSpc>
                <a:spcPct val="90000"/>
              </a:lnSpc>
              <a:spcBef>
                <a:spcPts val="300"/>
              </a:spcBef>
              <a:spcAft>
                <a:spcPts val="0"/>
              </a:spcAft>
              <a:buClr>
                <a:schemeClr val="dk1"/>
              </a:buClr>
              <a:buSzPts val="1400"/>
              <a:buChar char="•"/>
              <a:defRPr/>
            </a:lvl3pPr>
            <a:lvl4pPr marL="1371600" lvl="3" indent="-238125" algn="l">
              <a:lnSpc>
                <a:spcPct val="90000"/>
              </a:lnSpc>
              <a:spcBef>
                <a:spcPts val="300"/>
              </a:spcBef>
              <a:spcAft>
                <a:spcPts val="0"/>
              </a:spcAft>
              <a:buClr>
                <a:schemeClr val="dk1"/>
              </a:buClr>
              <a:buSzPts val="1400"/>
              <a:buChar char="•"/>
              <a:defRPr/>
            </a:lvl4pPr>
            <a:lvl5pPr marL="1714500" lvl="4" indent="-238125" algn="l">
              <a:lnSpc>
                <a:spcPct val="90000"/>
              </a:lnSpc>
              <a:spcBef>
                <a:spcPts val="300"/>
              </a:spcBef>
              <a:spcAft>
                <a:spcPts val="0"/>
              </a:spcAft>
              <a:buClr>
                <a:schemeClr val="dk1"/>
              </a:buClr>
              <a:buSzPts val="1400"/>
              <a:buChar char="•"/>
              <a:defRPr/>
            </a:lvl5pPr>
            <a:lvl6pPr marL="2057400" lvl="5" indent="-238125" algn="l">
              <a:lnSpc>
                <a:spcPct val="90000"/>
              </a:lnSpc>
              <a:spcBef>
                <a:spcPts val="300"/>
              </a:spcBef>
              <a:spcAft>
                <a:spcPts val="0"/>
              </a:spcAft>
              <a:buClr>
                <a:schemeClr val="dk1"/>
              </a:buClr>
              <a:buSzPts val="1400"/>
              <a:buChar char="•"/>
              <a:defRPr/>
            </a:lvl6pPr>
            <a:lvl7pPr marL="2400300" lvl="6" indent="-238125" algn="l">
              <a:lnSpc>
                <a:spcPct val="90000"/>
              </a:lnSpc>
              <a:spcBef>
                <a:spcPts val="300"/>
              </a:spcBef>
              <a:spcAft>
                <a:spcPts val="0"/>
              </a:spcAft>
              <a:buClr>
                <a:schemeClr val="dk1"/>
              </a:buClr>
              <a:buSzPts val="1400"/>
              <a:buChar char="•"/>
              <a:defRPr/>
            </a:lvl7pPr>
            <a:lvl8pPr marL="2743200" lvl="7" indent="-238125" algn="l">
              <a:lnSpc>
                <a:spcPct val="90000"/>
              </a:lnSpc>
              <a:spcBef>
                <a:spcPts val="300"/>
              </a:spcBef>
              <a:spcAft>
                <a:spcPts val="0"/>
              </a:spcAft>
              <a:buClr>
                <a:schemeClr val="dk1"/>
              </a:buClr>
              <a:buSzPts val="1400"/>
              <a:buChar char="•"/>
              <a:defRPr/>
            </a:lvl8pPr>
            <a:lvl9pPr marL="3086100" lvl="8" indent="-238125" algn="l">
              <a:lnSpc>
                <a:spcPct val="90000"/>
              </a:lnSpc>
              <a:spcBef>
                <a:spcPts val="3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6740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116586"/>
            <a:ext cx="6172200" cy="939546"/>
          </a:xfrm>
        </p:spPr>
        <p:txBody>
          <a:bodyPr/>
          <a:lstStyle>
            <a:lvl1pPr>
              <a:defRPr>
                <a:latin typeface="Helvetica"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marL="184845" indent="-134615">
              <a:buClr>
                <a:schemeClr val="tx1"/>
              </a:buClr>
              <a:buFont typeface="Arial" panose="020B0604020202020204" pitchFamily="34" charset="0"/>
              <a:buChar char="•"/>
              <a:defRPr b="0" i="0">
                <a:latin typeface="Helvetica Light" panose="020B0403020202020204" pitchFamily="34" charset="0"/>
              </a:defRPr>
            </a:lvl1pPr>
            <a:lvl2pPr marL="308075" indent="-115193">
              <a:buClr>
                <a:schemeClr val="tx1"/>
              </a:buClr>
              <a:buFont typeface="Arial" panose="020B0604020202020204" pitchFamily="34" charset="0"/>
              <a:buChar char="•"/>
              <a:defRPr b="0" i="0">
                <a:latin typeface="Helvetica Light" panose="020B0403020202020204" pitchFamily="34" charset="0"/>
              </a:defRPr>
            </a:lvl2pPr>
            <a:lvl3pPr marL="419919" indent="-96441">
              <a:buClr>
                <a:schemeClr val="tx1"/>
              </a:buClr>
              <a:buFont typeface="Arial" panose="020B0604020202020204" pitchFamily="34" charset="0"/>
              <a:buChar char="•"/>
              <a:defRPr b="0" i="0">
                <a:latin typeface="Helvetica Light" panose="020B0403020202020204" pitchFamily="34" charset="0"/>
              </a:defRPr>
            </a:lvl3pPr>
            <a:lvl4pPr marL="513011" indent="-77019">
              <a:buClr>
                <a:schemeClr val="tx1"/>
              </a:buClr>
              <a:buFont typeface="Arial" panose="020B0604020202020204" pitchFamily="34" charset="0"/>
              <a:buChar char="•"/>
              <a:defRPr b="0" i="0">
                <a:latin typeface="Helvetica Light" panose="020B0403020202020204" pitchFamily="34" charset="0"/>
              </a:defRPr>
            </a:lvl4pPr>
            <a:lvl5pPr marL="601415" indent="-77019">
              <a:buClr>
                <a:schemeClr val="tx1"/>
              </a:buClr>
              <a:buFont typeface="Arial" panose="020B0604020202020204" pitchFamily="34" charset="0"/>
              <a:buChar char="•"/>
              <a:defRPr b="0" i="0">
                <a:latin typeface="Helvetica Light" panose="020B04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C79CEE18-2F86-4815-AA4C-28B1810BE92C}" type="datetimeFigureOut">
              <a:rPr lang="en-US"/>
              <a:pPr>
                <a:defRPr/>
              </a:pPr>
              <a:t>6/10/25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ABFC629-3DA3-475E-B422-0A5F778C0E48}" type="slidenum">
              <a:rPr lang="en-US"/>
              <a:pPr/>
              <a:t>‹#›</a:t>
            </a:fld>
            <a:endParaRPr lang="en-US"/>
          </a:p>
        </p:txBody>
      </p:sp>
    </p:spTree>
    <p:extLst>
      <p:ext uri="{BB962C8B-B14F-4D97-AF65-F5344CB8AC3E}">
        <p14:creationId xmlns:p14="http://schemas.microsoft.com/office/powerpoint/2010/main" val="1829948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3"/>
            <a:ext cx="6858000" cy="1951435"/>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60"/>
          </a:p>
        </p:txBody>
      </p:sp>
      <p:sp>
        <p:nvSpPr>
          <p:cNvPr id="5" name="Rectangle 4"/>
          <p:cNvSpPr/>
          <p:nvPr/>
        </p:nvSpPr>
        <p:spPr bwMode="invGray">
          <a:xfrm>
            <a:off x="0" y="1951438"/>
            <a:ext cx="6858000" cy="3452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60"/>
          </a:p>
        </p:txBody>
      </p:sp>
      <p:sp>
        <p:nvSpPr>
          <p:cNvPr id="2" name="Title 1"/>
          <p:cNvSpPr>
            <a:spLocks noGrp="1"/>
          </p:cNvSpPr>
          <p:nvPr>
            <p:ph type="title"/>
          </p:nvPr>
        </p:nvSpPr>
        <p:spPr>
          <a:xfrm>
            <a:off x="562356" y="89154"/>
            <a:ext cx="6009894" cy="1227582"/>
          </a:xfrm>
        </p:spPr>
        <p:txBody>
          <a:bodyPr tIns="0" rIns="91440" bIns="0" anchor="b"/>
          <a:lstStyle>
            <a:lvl1pPr algn="l">
              <a:defRPr sz="1983" b="0" cap="none" baseline="0"/>
            </a:lvl1pPr>
            <a:extLst/>
          </a:lstStyle>
          <a:p>
            <a:r>
              <a:rPr lang="en-US" dirty="0"/>
              <a:t>Click to edit Master title style</a:t>
            </a:r>
          </a:p>
        </p:txBody>
      </p:sp>
      <p:sp>
        <p:nvSpPr>
          <p:cNvPr id="3" name="Text Placeholder 2"/>
          <p:cNvSpPr>
            <a:spLocks noGrp="1"/>
          </p:cNvSpPr>
          <p:nvPr>
            <p:ph type="body" idx="1"/>
          </p:nvPr>
        </p:nvSpPr>
        <p:spPr>
          <a:xfrm>
            <a:off x="555498" y="1371600"/>
            <a:ext cx="6016752" cy="514350"/>
          </a:xfrm>
        </p:spPr>
        <p:txBody>
          <a:bodyPr lIns="146304" tIns="0" rIns="45720" bIns="0"/>
          <a:lstStyle>
            <a:lvl1pPr marL="0" indent="0">
              <a:buNone/>
              <a:defRPr sz="844">
                <a:solidFill>
                  <a:srgbClr val="FFFFFF"/>
                </a:soli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CCD950E7-F59D-41FD-9C77-77B3EEF34172}" type="datetimeFigureOut">
              <a:rPr lang="en-US"/>
              <a:pPr>
                <a:defRPr/>
              </a:pPr>
              <a:t>6/10/25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FFFFFF"/>
                </a:solidFill>
              </a:defRPr>
            </a:lvl1pPr>
          </a:lstStyle>
          <a:p>
            <a:fld id="{46BA8E74-7F46-4E54-834F-5AD8A517EE9F}" type="slidenum">
              <a:rPr lang="en-US"/>
              <a:pPr/>
              <a:t>‹#›</a:t>
            </a:fld>
            <a:endParaRPr lang="en-US"/>
          </a:p>
        </p:txBody>
      </p:sp>
    </p:spTree>
    <p:extLst>
      <p:ext uri="{BB962C8B-B14F-4D97-AF65-F5344CB8AC3E}">
        <p14:creationId xmlns:p14="http://schemas.microsoft.com/office/powerpoint/2010/main" val="2784428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Content Placeholder 2"/>
          <p:cNvSpPr>
            <a:spLocks noGrp="1"/>
          </p:cNvSpPr>
          <p:nvPr>
            <p:ph sz="half" idx="1"/>
          </p:nvPr>
        </p:nvSpPr>
        <p:spPr>
          <a:xfrm>
            <a:off x="342900" y="1330452"/>
            <a:ext cx="3028950" cy="3467862"/>
          </a:xfrm>
        </p:spPr>
        <p:txBody>
          <a:bodyPr lIns="91440"/>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486150" y="1330452"/>
            <a:ext cx="3028950" cy="3467862"/>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AAEED0A-4507-4F25-BB04-A41183D340F9}" type="datetimeFigureOut">
              <a:rPr lang="en-US"/>
              <a:pPr>
                <a:defRPr/>
              </a:pPr>
              <a:t>6/10/25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CC4F5B8-DA3A-40A8-B45D-D218A722FDB4}" type="slidenum">
              <a:rPr lang="en-US"/>
              <a:pPr/>
              <a:t>‹#›</a:t>
            </a:fld>
            <a:endParaRPr lang="en-US"/>
          </a:p>
        </p:txBody>
      </p:sp>
    </p:spTree>
    <p:extLst>
      <p:ext uri="{BB962C8B-B14F-4D97-AF65-F5344CB8AC3E}">
        <p14:creationId xmlns:p14="http://schemas.microsoft.com/office/powerpoint/2010/main" val="3098566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342900" y="1274243"/>
            <a:ext cx="3030141" cy="536516"/>
          </a:xfrm>
        </p:spPr>
        <p:txBody>
          <a:bodyPr lIns="146304" anchor="ctr"/>
          <a:lstStyle>
            <a:lvl1pPr marL="0" indent="0">
              <a:buNone/>
              <a:defRPr sz="971" b="1" cap="all" baseline="0"/>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extLst/>
          </a:lstStyle>
          <a:p>
            <a:pPr lvl="0"/>
            <a:r>
              <a:rPr lang="en-US"/>
              <a:t>Click to edit Master text styles</a:t>
            </a:r>
          </a:p>
        </p:txBody>
      </p:sp>
      <p:sp>
        <p:nvSpPr>
          <p:cNvPr id="4" name="Content Placeholder 3"/>
          <p:cNvSpPr>
            <a:spLocks noGrp="1"/>
          </p:cNvSpPr>
          <p:nvPr>
            <p:ph sz="half" idx="2"/>
          </p:nvPr>
        </p:nvSpPr>
        <p:spPr>
          <a:xfrm>
            <a:off x="342900" y="1837134"/>
            <a:ext cx="3030141" cy="2963466"/>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2" y="1274243"/>
            <a:ext cx="3031331" cy="536516"/>
          </a:xfrm>
        </p:spPr>
        <p:txBody>
          <a:bodyPr lIns="146304" anchor="ctr"/>
          <a:lstStyle>
            <a:lvl1pPr marL="0" indent="0">
              <a:buNone/>
              <a:defRPr sz="971" b="1" cap="all" baseline="0"/>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extLst/>
          </a:lstStyle>
          <a:p>
            <a:pPr lvl="0"/>
            <a:r>
              <a:rPr lang="en-US"/>
              <a:t>Click to edit Master text styles</a:t>
            </a:r>
          </a:p>
        </p:txBody>
      </p:sp>
      <p:sp>
        <p:nvSpPr>
          <p:cNvPr id="6" name="Content Placeholder 5"/>
          <p:cNvSpPr>
            <a:spLocks noGrp="1"/>
          </p:cNvSpPr>
          <p:nvPr>
            <p:ph sz="quarter" idx="4"/>
          </p:nvPr>
        </p:nvSpPr>
        <p:spPr>
          <a:xfrm>
            <a:off x="3483772" y="1837134"/>
            <a:ext cx="3031331" cy="2963466"/>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E4DEEF8-C16D-4C0A-9E75-01A0CEAC4EFB}" type="datetimeFigureOut">
              <a:rPr lang="en-US"/>
              <a:pPr>
                <a:defRPr/>
              </a:pPr>
              <a:t>6/10/25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DE9D9F7-0101-4300-9393-E641A85FCDB3}" type="slidenum">
              <a:rPr lang="en-US"/>
              <a:pPr/>
              <a:t>‹#›</a:t>
            </a:fld>
            <a:endParaRPr lang="en-US"/>
          </a:p>
        </p:txBody>
      </p:sp>
    </p:spTree>
    <p:extLst>
      <p:ext uri="{BB962C8B-B14F-4D97-AF65-F5344CB8AC3E}">
        <p14:creationId xmlns:p14="http://schemas.microsoft.com/office/powerpoint/2010/main" val="1673138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fld id="{B6444240-E3BE-458E-ABDC-A00C9B3E1378}" type="datetimeFigureOut">
              <a:rPr lang="en-US"/>
              <a:pPr>
                <a:defRPr/>
              </a:pPr>
              <a:t>6/10/25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670842C-DBE2-4E48-A1B4-D69335A401F6}" type="slidenum">
              <a:rPr lang="en-US"/>
              <a:pPr/>
              <a:t>‹#›</a:t>
            </a:fld>
            <a:endParaRPr lang="en-US"/>
          </a:p>
        </p:txBody>
      </p:sp>
    </p:spTree>
    <p:extLst>
      <p:ext uri="{BB962C8B-B14F-4D97-AF65-F5344CB8AC3E}">
        <p14:creationId xmlns:p14="http://schemas.microsoft.com/office/powerpoint/2010/main" val="3143804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034E4417-5758-421B-9142-970B40155EC6}" type="datetimeFigureOut">
              <a:rPr lang="en-US"/>
              <a:pPr>
                <a:defRPr/>
              </a:pPr>
              <a:t>6/10/25</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61207BA0-B3BC-4585-B1DE-CB662C282A9D}" type="slidenum">
              <a:rPr lang="en-US"/>
              <a:pPr/>
              <a:t>‹#›</a:t>
            </a:fld>
            <a:endParaRPr lang="en-US"/>
          </a:p>
        </p:txBody>
      </p:sp>
    </p:spTree>
    <p:extLst>
      <p:ext uri="{BB962C8B-B14F-4D97-AF65-F5344CB8AC3E}">
        <p14:creationId xmlns:p14="http://schemas.microsoft.com/office/powerpoint/2010/main" val="4183246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141937" y="0"/>
            <a:ext cx="34528" cy="1090613"/>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60"/>
          </a:p>
        </p:txBody>
      </p:sp>
      <p:sp>
        <p:nvSpPr>
          <p:cNvPr id="6" name="Rectangle 5"/>
          <p:cNvSpPr/>
          <p:nvPr/>
        </p:nvSpPr>
        <p:spPr bwMode="invGray">
          <a:xfrm>
            <a:off x="2141937" y="0"/>
            <a:ext cx="34528" cy="1090613"/>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60"/>
          </a:p>
        </p:txBody>
      </p:sp>
      <p:sp>
        <p:nvSpPr>
          <p:cNvPr id="2" name="Title 1"/>
          <p:cNvSpPr>
            <a:spLocks noGrp="1"/>
          </p:cNvSpPr>
          <p:nvPr>
            <p:ph type="title"/>
          </p:nvPr>
        </p:nvSpPr>
        <p:spPr>
          <a:xfrm>
            <a:off x="125879" y="114300"/>
            <a:ext cx="1892808" cy="733806"/>
          </a:xfrm>
        </p:spPr>
        <p:txBody>
          <a:bodyPr lIns="73152" bIns="0" anchor="b">
            <a:sp3d prstMaterial="matte"/>
          </a:bodyPr>
          <a:lstStyle>
            <a:lvl1pPr algn="l">
              <a:defRPr sz="844" b="0"/>
            </a:lvl1pPr>
            <a:extLst/>
          </a:lstStyle>
          <a:p>
            <a:r>
              <a:rPr lang="en-US"/>
              <a:t>Click to edit Master title style</a:t>
            </a:r>
          </a:p>
        </p:txBody>
      </p:sp>
      <p:sp>
        <p:nvSpPr>
          <p:cNvPr id="3" name="Content Placeholder 2"/>
          <p:cNvSpPr>
            <a:spLocks noGrp="1"/>
          </p:cNvSpPr>
          <p:nvPr>
            <p:ph idx="1"/>
          </p:nvPr>
        </p:nvSpPr>
        <p:spPr>
          <a:xfrm>
            <a:off x="2264534" y="1307351"/>
            <a:ext cx="4440481" cy="3419164"/>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879" y="1297514"/>
            <a:ext cx="1851660" cy="3429000"/>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extLst/>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fld id="{14829A34-0849-491B-94BF-57C5E21AB71A}" type="datetimeFigureOut">
              <a:rPr lang="en-US"/>
              <a:pPr>
                <a:defRPr/>
              </a:pPr>
              <a:t>6/10/25</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fld id="{A4AA4D00-15C5-4A4E-B632-DCE5D54E1DA3}" type="slidenum">
              <a:rPr lang="en-US"/>
              <a:pPr/>
              <a:t>‹#›</a:t>
            </a:fld>
            <a:endParaRPr lang="en-US"/>
          </a:p>
        </p:txBody>
      </p:sp>
    </p:spTree>
    <p:extLst>
      <p:ext uri="{BB962C8B-B14F-4D97-AF65-F5344CB8AC3E}">
        <p14:creationId xmlns:p14="http://schemas.microsoft.com/office/powerpoint/2010/main" val="4103394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141937" y="0"/>
            <a:ext cx="34528"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60"/>
          </a:p>
        </p:txBody>
      </p:sp>
      <p:sp>
        <p:nvSpPr>
          <p:cNvPr id="6" name="Rectangle 5"/>
          <p:cNvSpPr/>
          <p:nvPr/>
        </p:nvSpPr>
        <p:spPr bwMode="invGray">
          <a:xfrm>
            <a:off x="2141937" y="0"/>
            <a:ext cx="34528"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60"/>
          </a:p>
        </p:txBody>
      </p:sp>
      <p:sp>
        <p:nvSpPr>
          <p:cNvPr id="2" name="Title 1"/>
          <p:cNvSpPr>
            <a:spLocks noGrp="1"/>
          </p:cNvSpPr>
          <p:nvPr>
            <p:ph type="title"/>
          </p:nvPr>
        </p:nvSpPr>
        <p:spPr>
          <a:xfrm>
            <a:off x="123445" y="116586"/>
            <a:ext cx="1893863" cy="733806"/>
          </a:xfrm>
        </p:spPr>
        <p:txBody>
          <a:bodyPr lIns="73152" bIns="0" anchor="b">
            <a:sp3d prstMaterial="matte"/>
          </a:bodyPr>
          <a:lstStyle>
            <a:lvl1pPr algn="l">
              <a:defRPr sz="844" b="0"/>
            </a:lvl1pPr>
            <a:extLst/>
          </a:lstStyle>
          <a:p>
            <a:r>
              <a:rPr lang="en-US"/>
              <a:t>Click to edit Master title style</a:t>
            </a:r>
          </a:p>
        </p:txBody>
      </p:sp>
      <p:sp>
        <p:nvSpPr>
          <p:cNvPr id="3" name="Picture Placeholder 2"/>
          <p:cNvSpPr>
            <a:spLocks noGrp="1"/>
          </p:cNvSpPr>
          <p:nvPr>
            <p:ph type="pic" idx="1"/>
          </p:nvPr>
        </p:nvSpPr>
        <p:spPr>
          <a:xfrm>
            <a:off x="2177855" y="1113606"/>
            <a:ext cx="4685548" cy="4029894"/>
          </a:xfrm>
          <a:solidFill>
            <a:schemeClr val="bg2">
              <a:shade val="75000"/>
            </a:schemeClr>
          </a:solidFill>
        </p:spPr>
        <p:txBody>
          <a:bodyPr rtlCol="0">
            <a:normAutofit/>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3444" y="1296162"/>
            <a:ext cx="1851660" cy="3429000"/>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extLst/>
          </a:lstStyle>
          <a:p>
            <a:pPr lvl="0"/>
            <a:r>
              <a:rPr lang="en-US"/>
              <a:t>Click to edit Master text styles</a:t>
            </a:r>
          </a:p>
        </p:txBody>
      </p:sp>
      <p:sp>
        <p:nvSpPr>
          <p:cNvPr id="7" name="Date Placeholder 4"/>
          <p:cNvSpPr>
            <a:spLocks noGrp="1"/>
          </p:cNvSpPr>
          <p:nvPr>
            <p:ph type="dt" sz="half" idx="10"/>
          </p:nvPr>
        </p:nvSpPr>
        <p:spPr>
          <a:xfrm>
            <a:off x="123825" y="877492"/>
            <a:ext cx="1891904" cy="151209"/>
          </a:xfrm>
        </p:spPr>
        <p:txBody>
          <a:bodyPr/>
          <a:lstStyle>
            <a:lvl1pPr>
              <a:defRPr/>
            </a:lvl1pPr>
          </a:lstStyle>
          <a:p>
            <a:pPr>
              <a:defRPr/>
            </a:pPr>
            <a:fld id="{CC95DD43-4D9F-4959-92A0-B733AD070C20}" type="datetimeFigureOut">
              <a:rPr lang="en-US"/>
              <a:pPr>
                <a:defRPr/>
              </a:pPr>
              <a:t>6/10/25</a:t>
            </a:fld>
            <a:endParaRPr lang="en-US"/>
          </a:p>
        </p:txBody>
      </p:sp>
      <p:sp>
        <p:nvSpPr>
          <p:cNvPr id="8" name="Footer Placeholder 5"/>
          <p:cNvSpPr>
            <a:spLocks noGrp="1"/>
          </p:cNvSpPr>
          <p:nvPr>
            <p:ph type="ftr" sz="quarter" idx="11"/>
          </p:nvPr>
        </p:nvSpPr>
        <p:spPr>
          <a:xfrm>
            <a:off x="2276476" y="877492"/>
            <a:ext cx="3895725" cy="151209"/>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6254355" y="877492"/>
            <a:ext cx="550069" cy="151209"/>
          </a:xfrm>
        </p:spPr>
        <p:txBody>
          <a:bodyPr/>
          <a:lstStyle>
            <a:lvl1pPr>
              <a:defRPr/>
            </a:lvl1pPr>
          </a:lstStyle>
          <a:p>
            <a:fld id="{276ED41C-B129-425F-9ED4-6D4C3D3130DB}" type="slidenum">
              <a:rPr lang="en-US"/>
              <a:pPr/>
              <a:t>‹#›</a:t>
            </a:fld>
            <a:endParaRPr lang="en-US"/>
          </a:p>
        </p:txBody>
      </p:sp>
    </p:spTree>
    <p:extLst>
      <p:ext uri="{BB962C8B-B14F-4D97-AF65-F5344CB8AC3E}">
        <p14:creationId xmlns:p14="http://schemas.microsoft.com/office/powerpoint/2010/main" val="54816405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077516"/>
            <a:ext cx="6858000" cy="333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60"/>
          </a:p>
        </p:txBody>
      </p:sp>
      <p:sp>
        <p:nvSpPr>
          <p:cNvPr id="7" name="Rectangle 6"/>
          <p:cNvSpPr/>
          <p:nvPr/>
        </p:nvSpPr>
        <p:spPr bwMode="ltGray">
          <a:xfrm>
            <a:off x="0" y="4"/>
            <a:ext cx="6858000" cy="1075135"/>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60"/>
          </a:p>
        </p:txBody>
      </p:sp>
      <p:sp>
        <p:nvSpPr>
          <p:cNvPr id="2" name="Title Placeholder 1"/>
          <p:cNvSpPr>
            <a:spLocks noGrp="1"/>
          </p:cNvSpPr>
          <p:nvPr>
            <p:ph type="title"/>
          </p:nvPr>
        </p:nvSpPr>
        <p:spPr>
          <a:xfrm>
            <a:off x="342900" y="114301"/>
            <a:ext cx="6172200" cy="938213"/>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dirty="0"/>
              <a:t>Click to edit Master title style</a:t>
            </a:r>
          </a:p>
        </p:txBody>
      </p:sp>
      <p:sp>
        <p:nvSpPr>
          <p:cNvPr id="1029" name="Text Placeholder 2"/>
          <p:cNvSpPr>
            <a:spLocks noGrp="1"/>
          </p:cNvSpPr>
          <p:nvPr>
            <p:ph type="body" idx="1"/>
          </p:nvPr>
        </p:nvSpPr>
        <p:spPr bwMode="auto">
          <a:xfrm>
            <a:off x="342900" y="1331120"/>
            <a:ext cx="6172200" cy="3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42900" y="4857751"/>
            <a:ext cx="1600200" cy="205979"/>
          </a:xfrm>
          <a:prstGeom prst="rect">
            <a:avLst/>
          </a:prstGeom>
        </p:spPr>
        <p:txBody>
          <a:bodyPr vert="horz" lIns="109728" rIns="45720" bIns="0" rtlCol="0" anchor="b"/>
          <a:lstStyle>
            <a:lvl1pPr algn="l" eaLnBrk="1" fontAlgn="auto" latinLnBrk="0" hangingPunct="1">
              <a:spcBef>
                <a:spcPts val="0"/>
              </a:spcBef>
              <a:spcAft>
                <a:spcPts val="0"/>
              </a:spcAft>
              <a:defRPr kumimoji="0" sz="506">
                <a:solidFill>
                  <a:schemeClr val="tx1">
                    <a:tint val="95000"/>
                  </a:schemeClr>
                </a:solidFill>
                <a:latin typeface="+mn-lt"/>
                <a:cs typeface="+mn-cs"/>
              </a:defRPr>
            </a:lvl1pPr>
            <a:extLst/>
          </a:lstStyle>
          <a:p>
            <a:pPr>
              <a:defRPr/>
            </a:pPr>
            <a:fld id="{E640C10F-0C3D-41AE-AFAF-A738F58C9068}" type="datetimeFigureOut">
              <a:rPr lang="en-US"/>
              <a:pPr>
                <a:defRPr/>
              </a:pPr>
              <a:t>6/10/25</a:t>
            </a:fld>
            <a:endParaRPr lang="en-US"/>
          </a:p>
        </p:txBody>
      </p:sp>
      <p:sp>
        <p:nvSpPr>
          <p:cNvPr id="5" name="Footer Placeholder 4"/>
          <p:cNvSpPr>
            <a:spLocks noGrp="1"/>
          </p:cNvSpPr>
          <p:nvPr>
            <p:ph type="ftr" sz="quarter" idx="3"/>
          </p:nvPr>
        </p:nvSpPr>
        <p:spPr>
          <a:xfrm>
            <a:off x="1980012" y="4857751"/>
            <a:ext cx="4131469" cy="205979"/>
          </a:xfrm>
          <a:prstGeom prst="rect">
            <a:avLst/>
          </a:prstGeom>
        </p:spPr>
        <p:txBody>
          <a:bodyPr vert="horz" lIns="45720" rIns="45720" bIns="0" rtlCol="0" anchor="b"/>
          <a:lstStyle>
            <a:lvl1pPr algn="l" eaLnBrk="1" fontAlgn="auto" latinLnBrk="0" hangingPunct="1">
              <a:spcBef>
                <a:spcPts val="0"/>
              </a:spcBef>
              <a:spcAft>
                <a:spcPts val="0"/>
              </a:spcAft>
              <a:defRPr kumimoji="0" sz="506">
                <a:solidFill>
                  <a:schemeClr val="tx1">
                    <a:tint val="95000"/>
                  </a:schemeClr>
                </a:solidFill>
                <a:latin typeface="+mn-lt"/>
                <a:cs typeface="+mn-cs"/>
              </a:defRPr>
            </a:lvl1pPr>
            <a:extLst/>
          </a:lstStyle>
          <a:p>
            <a:pPr>
              <a:defRPr/>
            </a:pPr>
            <a:endParaRPr lang="en-US"/>
          </a:p>
        </p:txBody>
      </p:sp>
      <p:sp>
        <p:nvSpPr>
          <p:cNvPr id="6" name="Slide Number Placeholder 5"/>
          <p:cNvSpPr>
            <a:spLocks noGrp="1"/>
          </p:cNvSpPr>
          <p:nvPr>
            <p:ph type="sldNum" sz="quarter" idx="4"/>
          </p:nvPr>
        </p:nvSpPr>
        <p:spPr>
          <a:xfrm>
            <a:off x="6153152" y="4857751"/>
            <a:ext cx="550069" cy="205979"/>
          </a:xfrm>
          <a:prstGeom prst="rect">
            <a:avLst/>
          </a:prstGeom>
        </p:spPr>
        <p:txBody>
          <a:bodyPr vert="horz" wrap="square" lIns="91440" tIns="45720" rIns="91440" bIns="0" numCol="1" anchor="b" anchorCtr="0" compatLnSpc="1">
            <a:prstTxWarp prst="textNoShape">
              <a:avLst/>
            </a:prstTxWarp>
          </a:bodyPr>
          <a:lstStyle>
            <a:lvl1pPr algn="r" eaLnBrk="1" hangingPunct="1">
              <a:defRPr sz="506">
                <a:solidFill>
                  <a:srgbClr val="3F3F3F"/>
                </a:solidFill>
                <a:latin typeface="Garamond" panose="02020404030301010803" pitchFamily="18" charset="0"/>
              </a:defRPr>
            </a:lvl1pPr>
          </a:lstStyle>
          <a:p>
            <a:fld id="{256C581C-F1CE-4791-99FB-EA92AFBA400F}" type="slidenum">
              <a:rPr lang="en-US"/>
              <a:pPr/>
              <a:t>‹#›</a:t>
            </a:fld>
            <a:endParaRPr lang="en-US"/>
          </a:p>
        </p:txBody>
      </p:sp>
      <p:pic>
        <p:nvPicPr>
          <p:cNvPr id="9" name="Object 3" descr="Object 3">
            <a:extLst>
              <a:ext uri="{FF2B5EF4-FFF2-40B4-BE49-F238E27FC236}">
                <a16:creationId xmlns:a16="http://schemas.microsoft.com/office/drawing/2014/main" id="{4DEEEED9-23A5-D54C-AD54-286D29959C6E}"/>
              </a:ext>
            </a:extLst>
          </p:cNvPr>
          <p:cNvPicPr>
            <a:picLocks noChangeAspect="1"/>
          </p:cNvPicPr>
          <p:nvPr userDrawn="1"/>
        </p:nvPicPr>
        <p:blipFill>
          <a:blip r:embed="rId17"/>
          <a:stretch>
            <a:fillRect/>
          </a:stretch>
        </p:blipFill>
        <p:spPr>
          <a:xfrm>
            <a:off x="0" y="4593985"/>
            <a:ext cx="872159" cy="549517"/>
          </a:xfrm>
          <a:prstGeom prst="rect">
            <a:avLst/>
          </a:prstGeom>
          <a:ln w="12700">
            <a:miter lim="400000"/>
          </a:ln>
        </p:spPr>
      </p:pic>
    </p:spTree>
    <p:extLst>
      <p:ext uri="{BB962C8B-B14F-4D97-AF65-F5344CB8AC3E}">
        <p14:creationId xmlns:p14="http://schemas.microsoft.com/office/powerpoint/2010/main" val="154826292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Lst>
  <p:txStyles>
    <p:titleStyle>
      <a:lvl1pPr algn="l" rtl="0" eaLnBrk="0" fontAlgn="base" hangingPunct="0">
        <a:spcBef>
          <a:spcPct val="0"/>
        </a:spcBef>
        <a:spcAft>
          <a:spcPct val="0"/>
        </a:spcAft>
        <a:defRPr sz="1898" b="0" kern="1200">
          <a:solidFill>
            <a:srgbClr val="DDDDDD"/>
          </a:solidFill>
          <a:latin typeface="Helvetica" pitchFamily="2" charset="0"/>
          <a:ea typeface="+mj-ea"/>
          <a:cs typeface="Arial" panose="020B0604020202020204" pitchFamily="34" charset="0"/>
        </a:defRPr>
      </a:lvl1pPr>
      <a:lvl2pPr algn="l" rtl="0" eaLnBrk="0" fontAlgn="base" hangingPunct="0">
        <a:spcBef>
          <a:spcPct val="0"/>
        </a:spcBef>
        <a:spcAft>
          <a:spcPct val="0"/>
        </a:spcAft>
        <a:defRPr sz="1898" b="1">
          <a:solidFill>
            <a:srgbClr val="DDDDDD"/>
          </a:solidFill>
          <a:latin typeface="Garamond" panose="02020404030301010803" pitchFamily="18" charset="0"/>
        </a:defRPr>
      </a:lvl2pPr>
      <a:lvl3pPr algn="l" rtl="0" eaLnBrk="0" fontAlgn="base" hangingPunct="0">
        <a:spcBef>
          <a:spcPct val="0"/>
        </a:spcBef>
        <a:spcAft>
          <a:spcPct val="0"/>
        </a:spcAft>
        <a:defRPr sz="1898" b="1">
          <a:solidFill>
            <a:srgbClr val="DDDDDD"/>
          </a:solidFill>
          <a:latin typeface="Garamond" panose="02020404030301010803" pitchFamily="18" charset="0"/>
        </a:defRPr>
      </a:lvl3pPr>
      <a:lvl4pPr algn="l" rtl="0" eaLnBrk="0" fontAlgn="base" hangingPunct="0">
        <a:spcBef>
          <a:spcPct val="0"/>
        </a:spcBef>
        <a:spcAft>
          <a:spcPct val="0"/>
        </a:spcAft>
        <a:defRPr sz="1898" b="1">
          <a:solidFill>
            <a:srgbClr val="DDDDDD"/>
          </a:solidFill>
          <a:latin typeface="Garamond" panose="02020404030301010803" pitchFamily="18" charset="0"/>
        </a:defRPr>
      </a:lvl4pPr>
      <a:lvl5pPr algn="l" rtl="0" eaLnBrk="0" fontAlgn="base" hangingPunct="0">
        <a:spcBef>
          <a:spcPct val="0"/>
        </a:spcBef>
        <a:spcAft>
          <a:spcPct val="0"/>
        </a:spcAft>
        <a:defRPr sz="1898" b="1">
          <a:solidFill>
            <a:srgbClr val="DDDDDD"/>
          </a:solidFill>
          <a:latin typeface="Garamond" panose="02020404030301010803" pitchFamily="18" charset="0"/>
        </a:defRPr>
      </a:lvl5pPr>
      <a:lvl6pPr marL="192881" algn="l" rtl="0" fontAlgn="base">
        <a:spcBef>
          <a:spcPct val="0"/>
        </a:spcBef>
        <a:spcAft>
          <a:spcPct val="0"/>
        </a:spcAft>
        <a:defRPr sz="1898" b="1">
          <a:solidFill>
            <a:srgbClr val="DDDDDD"/>
          </a:solidFill>
          <a:latin typeface="Garamond" panose="02020404030301010803" pitchFamily="18" charset="0"/>
        </a:defRPr>
      </a:lvl6pPr>
      <a:lvl7pPr marL="385763" algn="l" rtl="0" fontAlgn="base">
        <a:spcBef>
          <a:spcPct val="0"/>
        </a:spcBef>
        <a:spcAft>
          <a:spcPct val="0"/>
        </a:spcAft>
        <a:defRPr sz="1898" b="1">
          <a:solidFill>
            <a:srgbClr val="DDDDDD"/>
          </a:solidFill>
          <a:latin typeface="Garamond" panose="02020404030301010803" pitchFamily="18" charset="0"/>
        </a:defRPr>
      </a:lvl7pPr>
      <a:lvl8pPr marL="578644" algn="l" rtl="0" fontAlgn="base">
        <a:spcBef>
          <a:spcPct val="0"/>
        </a:spcBef>
        <a:spcAft>
          <a:spcPct val="0"/>
        </a:spcAft>
        <a:defRPr sz="1898" b="1">
          <a:solidFill>
            <a:srgbClr val="DDDDDD"/>
          </a:solidFill>
          <a:latin typeface="Garamond" panose="02020404030301010803" pitchFamily="18" charset="0"/>
        </a:defRPr>
      </a:lvl8pPr>
      <a:lvl9pPr marL="771525" algn="l" rtl="0" fontAlgn="base">
        <a:spcBef>
          <a:spcPct val="0"/>
        </a:spcBef>
        <a:spcAft>
          <a:spcPct val="0"/>
        </a:spcAft>
        <a:defRPr sz="1898" b="1">
          <a:solidFill>
            <a:srgbClr val="DDDDDD"/>
          </a:solidFill>
          <a:latin typeface="Garamond" panose="02020404030301010803" pitchFamily="18" charset="0"/>
        </a:defRPr>
      </a:lvl9pPr>
      <a:extLst/>
    </p:titleStyle>
    <p:bodyStyle>
      <a:lvl1pPr marL="184845" indent="-134615" algn="l" rtl="0" eaLnBrk="0" fontAlgn="base" hangingPunct="0">
        <a:spcBef>
          <a:spcPct val="0"/>
        </a:spcBef>
        <a:spcAft>
          <a:spcPct val="0"/>
        </a:spcAft>
        <a:buClr>
          <a:schemeClr val="tx1"/>
        </a:buClr>
        <a:buSzPct val="80000"/>
        <a:buFont typeface="Arial" panose="020B0604020202020204" pitchFamily="34" charset="0"/>
        <a:buChar char="•"/>
        <a:defRPr sz="1350" b="0" i="0" kern="1200">
          <a:solidFill>
            <a:schemeClr val="tx1"/>
          </a:solidFill>
          <a:latin typeface="Helvetica Light" panose="020B0403020202020204" pitchFamily="34" charset="0"/>
          <a:ea typeface="+mn-ea"/>
          <a:cs typeface="Arial" panose="020B0604020202020204" pitchFamily="34" charset="0"/>
        </a:defRPr>
      </a:lvl1pPr>
      <a:lvl2pPr marL="308075" indent="-115193" algn="l" rtl="0" eaLnBrk="0" fontAlgn="base" hangingPunct="0">
        <a:spcBef>
          <a:spcPct val="20000"/>
        </a:spcBef>
        <a:spcAft>
          <a:spcPct val="0"/>
        </a:spcAft>
        <a:buClr>
          <a:schemeClr val="tx1"/>
        </a:buClr>
        <a:buSzPct val="90000"/>
        <a:buFont typeface="Arial" panose="020B0604020202020204" pitchFamily="34" charset="0"/>
        <a:buChar char="•"/>
        <a:defRPr sz="1181" b="0" i="0" kern="1200">
          <a:solidFill>
            <a:schemeClr val="tx1"/>
          </a:solidFill>
          <a:latin typeface="Helvetica Light" panose="020B0403020202020204" pitchFamily="34" charset="0"/>
          <a:ea typeface="+mn-ea"/>
          <a:cs typeface="Arial" panose="020B0604020202020204" pitchFamily="34" charset="0"/>
        </a:defRPr>
      </a:lvl2pPr>
      <a:lvl3pPr marL="419919" indent="-96441" algn="l" rtl="0" eaLnBrk="0" fontAlgn="base" hangingPunct="0">
        <a:spcBef>
          <a:spcPct val="20000"/>
        </a:spcBef>
        <a:spcAft>
          <a:spcPct val="0"/>
        </a:spcAft>
        <a:buClr>
          <a:schemeClr val="tx1"/>
        </a:buClr>
        <a:buFont typeface="Arial" panose="020B0604020202020204" pitchFamily="34" charset="0"/>
        <a:buChar char="•"/>
        <a:defRPr sz="1013" b="0" i="0" kern="1200">
          <a:solidFill>
            <a:schemeClr val="tx1"/>
          </a:solidFill>
          <a:latin typeface="Helvetica Light" panose="020B0403020202020204" pitchFamily="34" charset="0"/>
          <a:ea typeface="+mn-ea"/>
          <a:cs typeface="Arial" panose="020B0604020202020204" pitchFamily="34" charset="0"/>
        </a:defRPr>
      </a:lvl3pPr>
      <a:lvl4pPr marL="513011" indent="-77019" algn="l" rtl="0" eaLnBrk="0" fontAlgn="base" hangingPunct="0">
        <a:spcBef>
          <a:spcPct val="20000"/>
        </a:spcBef>
        <a:spcAft>
          <a:spcPct val="0"/>
        </a:spcAft>
        <a:buClr>
          <a:schemeClr val="tx1"/>
        </a:buClr>
        <a:buFont typeface="Arial" panose="020B0604020202020204" pitchFamily="34" charset="0"/>
        <a:buChar char="•"/>
        <a:defRPr sz="844" b="0" i="0" kern="1200">
          <a:solidFill>
            <a:schemeClr val="tx1"/>
          </a:solidFill>
          <a:latin typeface="Helvetica Light" panose="020B0403020202020204" pitchFamily="34" charset="0"/>
          <a:ea typeface="+mn-ea"/>
          <a:cs typeface="Arial" panose="020B0604020202020204" pitchFamily="34" charset="0"/>
        </a:defRPr>
      </a:lvl4pPr>
      <a:lvl5pPr marL="601415" indent="-77019" algn="l" rtl="0" eaLnBrk="0" fontAlgn="base" hangingPunct="0">
        <a:spcBef>
          <a:spcPct val="20000"/>
        </a:spcBef>
        <a:spcAft>
          <a:spcPct val="0"/>
        </a:spcAft>
        <a:buClr>
          <a:schemeClr val="tx1"/>
        </a:buClr>
        <a:buFont typeface="Arial" panose="020B0604020202020204" pitchFamily="34" charset="0"/>
        <a:buChar char="•"/>
        <a:defRPr lang="en-US" sz="844" b="0" i="0" kern="1200">
          <a:solidFill>
            <a:schemeClr val="tx1"/>
          </a:solidFill>
          <a:latin typeface="Helvetica Light" panose="020B0403020202020204" pitchFamily="34" charset="0"/>
          <a:ea typeface="+mn-ea"/>
          <a:cs typeface="Arial" panose="020B0604020202020204" pitchFamily="34" charset="0"/>
        </a:defRPr>
      </a:lvl5pPr>
      <a:lvl6pPr marL="686657" indent="-77153" algn="l" rtl="0" eaLnBrk="1" latinLnBrk="0" hangingPunct="1">
        <a:spcBef>
          <a:spcPct val="20000"/>
        </a:spcBef>
        <a:buClr>
          <a:schemeClr val="accent6"/>
        </a:buClr>
        <a:buSzPct val="100000"/>
        <a:buFont typeface="Wingdings 2"/>
        <a:buChar char=""/>
        <a:defRPr kumimoji="0" sz="844" kern="1200">
          <a:solidFill>
            <a:schemeClr val="tx1"/>
          </a:solidFill>
          <a:latin typeface="+mn-lt"/>
          <a:ea typeface="+mn-ea"/>
          <a:cs typeface="+mn-cs"/>
        </a:defRPr>
      </a:lvl6pPr>
      <a:lvl7pPr marL="771525" indent="-77153" algn="l" rtl="0" eaLnBrk="1" latinLnBrk="0" hangingPunct="1">
        <a:spcBef>
          <a:spcPct val="20000"/>
        </a:spcBef>
        <a:buClr>
          <a:schemeClr val="accent1"/>
        </a:buClr>
        <a:buSzPct val="100000"/>
        <a:buFont typeface="Wingdings 2"/>
        <a:buChar char=""/>
        <a:defRPr kumimoji="0" sz="760" kern="1200">
          <a:solidFill>
            <a:schemeClr val="tx1"/>
          </a:solidFill>
          <a:latin typeface="+mn-lt"/>
          <a:ea typeface="+mn-ea"/>
          <a:cs typeface="+mn-cs"/>
        </a:defRPr>
      </a:lvl7pPr>
      <a:lvl8pPr marL="856393" indent="-77153" algn="l" rtl="0" eaLnBrk="1" latinLnBrk="0" hangingPunct="1">
        <a:spcBef>
          <a:spcPct val="20000"/>
        </a:spcBef>
        <a:buClr>
          <a:schemeClr val="accent2"/>
        </a:buClr>
        <a:buFont typeface="Wingdings 2" pitchFamily="18" charset="2"/>
        <a:buChar char=""/>
        <a:defRPr kumimoji="0" sz="760" kern="1200">
          <a:solidFill>
            <a:schemeClr val="tx1"/>
          </a:solidFill>
          <a:latin typeface="+mn-lt"/>
          <a:ea typeface="+mn-ea"/>
          <a:cs typeface="+mn-cs"/>
        </a:defRPr>
      </a:lvl8pPr>
      <a:lvl9pPr marL="941261" indent="-77153" algn="l" rtl="0" eaLnBrk="1" latinLnBrk="0" hangingPunct="1">
        <a:spcBef>
          <a:spcPct val="20000"/>
        </a:spcBef>
        <a:buClr>
          <a:schemeClr val="accent3"/>
        </a:buClr>
        <a:buFont typeface="Wingdings 2" pitchFamily="18" charset="2"/>
        <a:buChar char=""/>
        <a:defRPr kumimoji="0" sz="76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192881" algn="l" rtl="0" eaLnBrk="1" latinLnBrk="0" hangingPunct="1">
        <a:defRPr kumimoji="0" kern="1200">
          <a:solidFill>
            <a:schemeClr val="tx1"/>
          </a:solidFill>
          <a:latin typeface="+mn-lt"/>
          <a:ea typeface="+mn-ea"/>
          <a:cs typeface="+mn-cs"/>
        </a:defRPr>
      </a:lvl2pPr>
      <a:lvl3pPr marL="385763" algn="l" rtl="0" eaLnBrk="1" latinLnBrk="0" hangingPunct="1">
        <a:defRPr kumimoji="0" kern="1200">
          <a:solidFill>
            <a:schemeClr val="tx1"/>
          </a:solidFill>
          <a:latin typeface="+mn-lt"/>
          <a:ea typeface="+mn-ea"/>
          <a:cs typeface="+mn-cs"/>
        </a:defRPr>
      </a:lvl3pPr>
      <a:lvl4pPr marL="578644" algn="l" rtl="0" eaLnBrk="1" latinLnBrk="0" hangingPunct="1">
        <a:defRPr kumimoji="0" kern="1200">
          <a:solidFill>
            <a:schemeClr val="tx1"/>
          </a:solidFill>
          <a:latin typeface="+mn-lt"/>
          <a:ea typeface="+mn-ea"/>
          <a:cs typeface="+mn-cs"/>
        </a:defRPr>
      </a:lvl4pPr>
      <a:lvl5pPr marL="771525" algn="l" rtl="0" eaLnBrk="1" latinLnBrk="0" hangingPunct="1">
        <a:defRPr kumimoji="0" kern="1200">
          <a:solidFill>
            <a:schemeClr val="tx1"/>
          </a:solidFill>
          <a:latin typeface="+mn-lt"/>
          <a:ea typeface="+mn-ea"/>
          <a:cs typeface="+mn-cs"/>
        </a:defRPr>
      </a:lvl5pPr>
      <a:lvl6pPr marL="964406" algn="l" rtl="0" eaLnBrk="1" latinLnBrk="0" hangingPunct="1">
        <a:defRPr kumimoji="0" kern="1200">
          <a:solidFill>
            <a:schemeClr val="tx1"/>
          </a:solidFill>
          <a:latin typeface="+mn-lt"/>
          <a:ea typeface="+mn-ea"/>
          <a:cs typeface="+mn-cs"/>
        </a:defRPr>
      </a:lvl6pPr>
      <a:lvl7pPr marL="1157288" algn="l" rtl="0" eaLnBrk="1" latinLnBrk="0" hangingPunct="1">
        <a:defRPr kumimoji="0" kern="1200">
          <a:solidFill>
            <a:schemeClr val="tx1"/>
          </a:solidFill>
          <a:latin typeface="+mn-lt"/>
          <a:ea typeface="+mn-ea"/>
          <a:cs typeface="+mn-cs"/>
        </a:defRPr>
      </a:lvl7pPr>
      <a:lvl8pPr marL="1350169" algn="l" rtl="0" eaLnBrk="1" latinLnBrk="0" hangingPunct="1">
        <a:defRPr kumimoji="0" kern="1200">
          <a:solidFill>
            <a:schemeClr val="tx1"/>
          </a:solidFill>
          <a:latin typeface="+mn-lt"/>
          <a:ea typeface="+mn-ea"/>
          <a:cs typeface="+mn-cs"/>
        </a:defRPr>
      </a:lvl8pPr>
      <a:lvl9pPr marL="154305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jpg"/><Relationship Id="rId4" Type="http://schemas.openxmlformats.org/officeDocument/2006/relationships/image" Target="../media/image29.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
          <p:cNvSpPr txBox="1">
            <a:spLocks noGrp="1"/>
          </p:cNvSpPr>
          <p:nvPr>
            <p:ph type="ctrTitle"/>
          </p:nvPr>
        </p:nvSpPr>
        <p:spPr>
          <a:xfrm>
            <a:off x="514350" y="1947836"/>
            <a:ext cx="5829300" cy="790650"/>
          </a:xfrm>
          <a:prstGeom prst="rect">
            <a:avLst/>
          </a:prstGeom>
          <a:noFill/>
          <a:ln>
            <a:noFill/>
          </a:ln>
        </p:spPr>
        <p:txBody>
          <a:bodyPr spcFirstLastPara="1" vert="horz" wrap="square" lIns="68569" tIns="0" rIns="34275" bIns="0" rtlCol="0" anchor="t" anchorCtr="0">
            <a:normAutofit fontScale="90000"/>
            <a:scene3d>
              <a:camera prst="orthographicFront"/>
              <a:lightRig rig="threePt" dir="t">
                <a:rot lat="0" lon="0" rev="4800000"/>
              </a:lightRig>
            </a:scene3d>
            <a:sp3d prstMaterial="matte">
              <a:bevelT w="50800" h="10160"/>
            </a:sp3d>
          </a:bodyPr>
          <a:lstStyle/>
          <a:p>
            <a:pPr algn="ctr">
              <a:spcBef>
                <a:spcPts val="0"/>
              </a:spcBef>
              <a:spcAft>
                <a:spcPts val="0"/>
              </a:spcAft>
            </a:pPr>
            <a:r>
              <a:rPr lang="en-GB" sz="4500" dirty="0">
                <a:solidFill>
                  <a:schemeClr val="lt1"/>
                </a:solidFill>
                <a:latin typeface="Rubik Medium"/>
                <a:ea typeface="Rubik Medium"/>
                <a:cs typeface="Rubik Medium"/>
                <a:sym typeface="Rubik Medium"/>
              </a:rPr>
              <a:t>Making a Decision</a:t>
            </a:r>
            <a:br>
              <a:rPr lang="en-GB" sz="4500" dirty="0">
                <a:solidFill>
                  <a:schemeClr val="lt1"/>
                </a:solidFill>
                <a:latin typeface="Rubik Medium"/>
                <a:ea typeface="Rubik Medium"/>
                <a:cs typeface="Rubik Medium"/>
                <a:sym typeface="Rubik Medium"/>
              </a:rPr>
            </a:br>
            <a:r>
              <a:rPr lang="en-GB" sz="2200" dirty="0">
                <a:solidFill>
                  <a:schemeClr val="lt1"/>
                </a:solidFill>
                <a:latin typeface="Rubik Medium"/>
                <a:ea typeface="Rubik Medium"/>
                <a:cs typeface="Rubik Medium"/>
                <a:sym typeface="Rubik Medium"/>
              </a:rPr>
              <a:t>Maths and Neuroscience of Decision Making</a:t>
            </a:r>
            <a:endParaRPr sz="2200" dirty="0">
              <a:solidFill>
                <a:schemeClr val="lt1"/>
              </a:solidFill>
              <a:latin typeface="Rubik Medium"/>
              <a:ea typeface="Rubik Medium"/>
              <a:cs typeface="Rubik Medium"/>
              <a:sym typeface="Rubik Medium"/>
            </a:endParaRPr>
          </a:p>
        </p:txBody>
      </p:sp>
      <p:sp>
        <p:nvSpPr>
          <p:cNvPr id="2" name="Subtitle 2">
            <a:extLst>
              <a:ext uri="{FF2B5EF4-FFF2-40B4-BE49-F238E27FC236}">
                <a16:creationId xmlns:a16="http://schemas.microsoft.com/office/drawing/2014/main" id="{9757231E-950D-F61C-6D29-E1521F3B114F}"/>
              </a:ext>
            </a:extLst>
          </p:cNvPr>
          <p:cNvSpPr>
            <a:spLocks noGrp="1"/>
          </p:cNvSpPr>
          <p:nvPr>
            <p:ph type="subTitle" idx="1"/>
          </p:nvPr>
        </p:nvSpPr>
        <p:spPr>
          <a:xfrm>
            <a:off x="801398" y="3511276"/>
            <a:ext cx="5255204" cy="989287"/>
          </a:xfrm>
        </p:spPr>
        <p:txBody>
          <a:bodyPr vert="horz" wrap="square" lIns="51435" tIns="25718" rIns="51435" bIns="25718" numCol="1" rtlCol="0" anchor="b" anchorCtr="0" compatLnSpc="1">
            <a:prstTxWarp prst="textNoShape">
              <a:avLst/>
            </a:prstTxWarp>
            <a:noAutofit/>
          </a:bodyPr>
          <a:lstStyle/>
          <a:p>
            <a:pPr algn="ctr"/>
            <a:r>
              <a:rPr lang="en-US" sz="1350" b="1" dirty="0"/>
              <a:t>Dr John Butler</a:t>
            </a:r>
            <a:br>
              <a:rPr lang="en-US" sz="1350" dirty="0"/>
            </a:br>
            <a:r>
              <a:rPr lang="en-US" sz="1350" dirty="0"/>
              <a:t>TU Dublin (Lecturer in Mathematics and Statistics)</a:t>
            </a:r>
          </a:p>
        </p:txBody>
      </p:sp>
      <p:pic>
        <p:nvPicPr>
          <p:cNvPr id="10" name="Video 9" title="Dog Titling It's Head">
            <a:hlinkClick r:id="" action="ppaction://media"/>
            <a:extLst>
              <a:ext uri="{FF2B5EF4-FFF2-40B4-BE49-F238E27FC236}">
                <a16:creationId xmlns:a16="http://schemas.microsoft.com/office/drawing/2014/main" id="{4362B2B7-B63F-8199-84FC-B9B5F1108556}"/>
              </a:ext>
            </a:extLst>
          </p:cNvPr>
          <p:cNvPicPr>
            <a:picLocks noChangeAspect="1"/>
          </p:cNvPicPr>
          <p:nvPr>
            <a:videoFile r:link="rId1"/>
            <p:extLst>
              <p:ext uri="{DAA4B4D4-6D71-4841-9C94-3DE7FCFB9230}">
                <p14:media xmlns:p14="http://schemas.microsoft.com/office/powerpoint/2010/main" r:embed="rId2">
                  <p14:trim st="750.9924999999999" end="2693.9952"/>
                </p14:media>
              </p:ext>
            </p:extLst>
          </p:nvPr>
        </p:nvPicPr>
        <p:blipFill rotWithShape="1">
          <a:blip r:embed="rId5"/>
          <a:srcRect l="16640" t="-3428" r="27110" b="3428"/>
          <a:stretch>
            <a:fillRect/>
          </a:stretch>
        </p:blipFill>
        <p:spPr>
          <a:xfrm>
            <a:off x="2602917" y="159972"/>
            <a:ext cx="1652167" cy="1652167"/>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7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148fdd39aea_1_42"/>
          <p:cNvSpPr txBox="1"/>
          <p:nvPr/>
        </p:nvSpPr>
        <p:spPr>
          <a:xfrm>
            <a:off x="306169" y="1264302"/>
            <a:ext cx="2058975" cy="496267"/>
          </a:xfrm>
          <a:prstGeom prst="rect">
            <a:avLst/>
          </a:prstGeom>
          <a:noFill/>
          <a:ln>
            <a:noFill/>
          </a:ln>
        </p:spPr>
        <p:txBody>
          <a:bodyPr spcFirstLastPara="1" wrap="square" lIns="68569" tIns="68569" rIns="68569" bIns="68569" anchor="t" anchorCtr="0">
            <a:spAutoFit/>
          </a:bodyPr>
          <a:lstStyle/>
          <a:p>
            <a:pPr algn="ctr"/>
            <a:r>
              <a:rPr lang="en-GB" sz="2325" dirty="0">
                <a:latin typeface="Rubik"/>
                <a:ea typeface="Rubik"/>
                <a:cs typeface="Rubik"/>
                <a:sym typeface="Rubik"/>
              </a:rPr>
              <a:t>Decision</a:t>
            </a:r>
            <a:endParaRPr sz="2325" dirty="0">
              <a:latin typeface="Rubik"/>
              <a:ea typeface="Rubik"/>
              <a:cs typeface="Rubik"/>
              <a:sym typeface="Rubik"/>
            </a:endParaRPr>
          </a:p>
        </p:txBody>
      </p:sp>
      <p:sp>
        <p:nvSpPr>
          <p:cNvPr id="255" name="Google Shape;255;g148fdd39aea_1_42"/>
          <p:cNvSpPr txBox="1"/>
          <p:nvPr/>
        </p:nvSpPr>
        <p:spPr>
          <a:xfrm>
            <a:off x="2365144" y="1264302"/>
            <a:ext cx="551025" cy="496267"/>
          </a:xfrm>
          <a:prstGeom prst="rect">
            <a:avLst/>
          </a:prstGeom>
          <a:noFill/>
          <a:ln>
            <a:noFill/>
          </a:ln>
        </p:spPr>
        <p:txBody>
          <a:bodyPr spcFirstLastPara="1" wrap="square" lIns="68569" tIns="68569" rIns="68569" bIns="68569" anchor="t" anchorCtr="0">
            <a:spAutoFit/>
          </a:bodyPr>
          <a:lstStyle/>
          <a:p>
            <a:pPr algn="ctr"/>
            <a:r>
              <a:rPr lang="en-GB" sz="2325" dirty="0">
                <a:latin typeface="Rubik"/>
                <a:ea typeface="Rubik"/>
                <a:cs typeface="Rubik"/>
                <a:sym typeface="Rubik"/>
              </a:rPr>
              <a:t>=</a:t>
            </a:r>
            <a:endParaRPr sz="2325" dirty="0">
              <a:latin typeface="Rubik"/>
              <a:ea typeface="Rubik"/>
              <a:cs typeface="Rubik"/>
              <a:sym typeface="Rubik"/>
            </a:endParaRPr>
          </a:p>
        </p:txBody>
      </p:sp>
      <p:sp>
        <p:nvSpPr>
          <p:cNvPr id="257" name="Google Shape;257;g148fdd39aea_1_42"/>
          <p:cNvSpPr txBox="1">
            <a:spLocks noGrp="1"/>
          </p:cNvSpPr>
          <p:nvPr>
            <p:ph type="title"/>
          </p:nvPr>
        </p:nvSpPr>
        <p:spPr>
          <a:xfrm>
            <a:off x="471487" y="270337"/>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A Mathematician’s Thinking</a:t>
            </a:r>
            <a:endParaRPr sz="2800" dirty="0">
              <a:solidFill>
                <a:schemeClr val="lt1"/>
              </a:solidFill>
              <a:latin typeface="Rubik Medium"/>
              <a:ea typeface="Rubik Medium"/>
              <a:cs typeface="Rubik Medium"/>
              <a:sym typeface="Rubik Medium"/>
            </a:endParaRPr>
          </a:p>
        </p:txBody>
      </p:sp>
      <p:pic>
        <p:nvPicPr>
          <p:cNvPr id="256" name="Google Shape;256;g148fdd39aea_1_42"/>
          <p:cNvPicPr preferRelativeResize="0">
            <a:picLocks noGrp="1"/>
          </p:cNvPicPr>
          <p:nvPr>
            <p:ph idx="1"/>
          </p:nvPr>
        </p:nvPicPr>
        <p:blipFill rotWithShape="1">
          <a:blip r:embed="rId3">
            <a:alphaModFix/>
          </a:blip>
          <a:stretch/>
        </p:blipFill>
        <p:spPr>
          <a:xfrm>
            <a:off x="1267471" y="2124759"/>
            <a:ext cx="3902273" cy="26015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g148fdd39aea_1_84"/>
          <p:cNvPicPr preferRelativeResize="0">
            <a:picLocks noGrp="1"/>
          </p:cNvPicPr>
          <p:nvPr>
            <p:ph idx="1"/>
          </p:nvPr>
        </p:nvPicPr>
        <p:blipFill rotWithShape="1">
          <a:blip r:embed="rId3">
            <a:alphaModFix/>
          </a:blip>
          <a:stretch/>
        </p:blipFill>
        <p:spPr>
          <a:xfrm>
            <a:off x="1477861" y="2173262"/>
            <a:ext cx="3902273" cy="2601515"/>
          </a:xfrm>
          <a:prstGeom prst="rect">
            <a:avLst/>
          </a:prstGeom>
          <a:noFill/>
          <a:ln>
            <a:noFill/>
          </a:ln>
        </p:spPr>
      </p:pic>
      <p:sp>
        <p:nvSpPr>
          <p:cNvPr id="263" name="Google Shape;263;g148fdd39aea_1_84"/>
          <p:cNvSpPr txBox="1"/>
          <p:nvPr/>
        </p:nvSpPr>
        <p:spPr>
          <a:xfrm>
            <a:off x="2365144" y="1676995"/>
            <a:ext cx="551025" cy="496267"/>
          </a:xfrm>
          <a:prstGeom prst="rect">
            <a:avLst/>
          </a:prstGeom>
          <a:noFill/>
          <a:ln>
            <a:noFill/>
          </a:ln>
        </p:spPr>
        <p:txBody>
          <a:bodyPr spcFirstLastPara="1" wrap="square" lIns="68569" tIns="68569" rIns="68569" bIns="68569" anchor="t" anchorCtr="0">
            <a:spAutoFit/>
          </a:bodyPr>
          <a:lstStyle/>
          <a:p>
            <a:pPr algn="ctr"/>
            <a:r>
              <a:rPr lang="en-GB" sz="2325">
                <a:latin typeface="Rubik"/>
                <a:ea typeface="Rubik"/>
                <a:cs typeface="Rubik"/>
                <a:sym typeface="Rubik"/>
              </a:rPr>
              <a:t>=</a:t>
            </a:r>
            <a:endParaRPr sz="2325">
              <a:latin typeface="Rubik"/>
              <a:ea typeface="Rubik"/>
              <a:cs typeface="Rubik"/>
              <a:sym typeface="Rubik"/>
            </a:endParaRPr>
          </a:p>
        </p:txBody>
      </p:sp>
      <p:cxnSp>
        <p:nvCxnSpPr>
          <p:cNvPr id="264" name="Google Shape;264;g148fdd39aea_1_84"/>
          <p:cNvCxnSpPr/>
          <p:nvPr/>
        </p:nvCxnSpPr>
        <p:spPr>
          <a:xfrm>
            <a:off x="2780773" y="3568944"/>
            <a:ext cx="1296450" cy="682425"/>
          </a:xfrm>
          <a:prstGeom prst="straightConnector1">
            <a:avLst/>
          </a:prstGeom>
          <a:noFill/>
          <a:ln w="38100" cap="flat" cmpd="sng">
            <a:solidFill>
              <a:schemeClr val="dk2"/>
            </a:solidFill>
            <a:prstDash val="solid"/>
            <a:round/>
            <a:headEnd type="none" w="med" len="med"/>
            <a:tailEnd type="none" w="med" len="med"/>
          </a:ln>
        </p:spPr>
      </p:cxnSp>
      <p:sp>
        <p:nvSpPr>
          <p:cNvPr id="265" name="Google Shape;265;g148fdd39aea_1_84"/>
          <p:cNvSpPr txBox="1"/>
          <p:nvPr/>
        </p:nvSpPr>
        <p:spPr>
          <a:xfrm>
            <a:off x="306169" y="1676995"/>
            <a:ext cx="2058975" cy="496267"/>
          </a:xfrm>
          <a:prstGeom prst="rect">
            <a:avLst/>
          </a:prstGeom>
          <a:noFill/>
          <a:ln>
            <a:noFill/>
          </a:ln>
        </p:spPr>
        <p:txBody>
          <a:bodyPr spcFirstLastPara="1" wrap="square" lIns="68569" tIns="68569" rIns="68569" bIns="68569" anchor="t" anchorCtr="0">
            <a:spAutoFit/>
          </a:bodyPr>
          <a:lstStyle/>
          <a:p>
            <a:pPr algn="ctr"/>
            <a:r>
              <a:rPr lang="en-GB" sz="2325">
                <a:latin typeface="Rubik"/>
                <a:ea typeface="Rubik"/>
                <a:cs typeface="Rubik"/>
                <a:sym typeface="Rubik"/>
              </a:rPr>
              <a:t>Decision</a:t>
            </a:r>
            <a:endParaRPr sz="2325">
              <a:latin typeface="Rubik"/>
              <a:ea typeface="Rubik"/>
              <a:cs typeface="Rubik"/>
              <a:sym typeface="Rubik"/>
            </a:endParaRPr>
          </a:p>
        </p:txBody>
      </p:sp>
      <p:sp>
        <p:nvSpPr>
          <p:cNvPr id="3" name="Title 2">
            <a:extLst>
              <a:ext uri="{FF2B5EF4-FFF2-40B4-BE49-F238E27FC236}">
                <a16:creationId xmlns:a16="http://schemas.microsoft.com/office/drawing/2014/main" id="{CB192AC8-8740-A6EC-A8D0-FD3B19DBC03C}"/>
              </a:ext>
            </a:extLst>
          </p:cNvPr>
          <p:cNvSpPr>
            <a:spLocks noGrp="1"/>
          </p:cNvSpPr>
          <p:nvPr>
            <p:ph type="title"/>
          </p:nvPr>
        </p:nvSpPr>
        <p:spPr/>
        <p:txBody>
          <a:bodyPr/>
          <a:lstStyle/>
          <a:p>
            <a:endParaRPr lang="en-US"/>
          </a:p>
        </p:txBody>
      </p:sp>
      <p:sp>
        <p:nvSpPr>
          <p:cNvPr id="4" name="Google Shape;257;g148fdd39aea_1_42">
            <a:extLst>
              <a:ext uri="{FF2B5EF4-FFF2-40B4-BE49-F238E27FC236}">
                <a16:creationId xmlns:a16="http://schemas.microsoft.com/office/drawing/2014/main" id="{62B2CA24-8C01-C269-B42D-F3194FEC095E}"/>
              </a:ext>
            </a:extLst>
          </p:cNvPr>
          <p:cNvSpPr txBox="1">
            <a:spLocks/>
          </p:cNvSpPr>
          <p:nvPr/>
        </p:nvSpPr>
        <p:spPr>
          <a:xfrm>
            <a:off x="471487" y="270337"/>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1898" b="0" kern="1200">
                <a:solidFill>
                  <a:srgbClr val="DDDDDD"/>
                </a:solidFill>
                <a:latin typeface="Helvetica" pitchFamily="2" charset="0"/>
                <a:ea typeface="+mj-ea"/>
                <a:cs typeface="Arial" panose="020B0604020202020204" pitchFamily="34" charset="0"/>
              </a:defRPr>
            </a:lvl1pPr>
            <a:lvl2pPr algn="l" rtl="0" eaLnBrk="0" fontAlgn="base" hangingPunct="0">
              <a:spcBef>
                <a:spcPct val="0"/>
              </a:spcBef>
              <a:spcAft>
                <a:spcPct val="0"/>
              </a:spcAft>
              <a:defRPr sz="1898" b="1">
                <a:solidFill>
                  <a:srgbClr val="DDDDDD"/>
                </a:solidFill>
                <a:latin typeface="Garamond" panose="02020404030301010803" pitchFamily="18" charset="0"/>
              </a:defRPr>
            </a:lvl2pPr>
            <a:lvl3pPr algn="l" rtl="0" eaLnBrk="0" fontAlgn="base" hangingPunct="0">
              <a:spcBef>
                <a:spcPct val="0"/>
              </a:spcBef>
              <a:spcAft>
                <a:spcPct val="0"/>
              </a:spcAft>
              <a:defRPr sz="1898" b="1">
                <a:solidFill>
                  <a:srgbClr val="DDDDDD"/>
                </a:solidFill>
                <a:latin typeface="Garamond" panose="02020404030301010803" pitchFamily="18" charset="0"/>
              </a:defRPr>
            </a:lvl3pPr>
            <a:lvl4pPr algn="l" rtl="0" eaLnBrk="0" fontAlgn="base" hangingPunct="0">
              <a:spcBef>
                <a:spcPct val="0"/>
              </a:spcBef>
              <a:spcAft>
                <a:spcPct val="0"/>
              </a:spcAft>
              <a:defRPr sz="1898" b="1">
                <a:solidFill>
                  <a:srgbClr val="DDDDDD"/>
                </a:solidFill>
                <a:latin typeface="Garamond" panose="02020404030301010803" pitchFamily="18" charset="0"/>
              </a:defRPr>
            </a:lvl4pPr>
            <a:lvl5pPr algn="l" rtl="0" eaLnBrk="0" fontAlgn="base" hangingPunct="0">
              <a:spcBef>
                <a:spcPct val="0"/>
              </a:spcBef>
              <a:spcAft>
                <a:spcPct val="0"/>
              </a:spcAft>
              <a:defRPr sz="1898" b="1">
                <a:solidFill>
                  <a:srgbClr val="DDDDDD"/>
                </a:solidFill>
                <a:latin typeface="Garamond" panose="02020404030301010803" pitchFamily="18" charset="0"/>
              </a:defRPr>
            </a:lvl5pPr>
            <a:lvl6pPr marL="192881" algn="l" rtl="0" fontAlgn="base">
              <a:spcBef>
                <a:spcPct val="0"/>
              </a:spcBef>
              <a:spcAft>
                <a:spcPct val="0"/>
              </a:spcAft>
              <a:defRPr sz="1898" b="1">
                <a:solidFill>
                  <a:srgbClr val="DDDDDD"/>
                </a:solidFill>
                <a:latin typeface="Garamond" panose="02020404030301010803" pitchFamily="18" charset="0"/>
              </a:defRPr>
            </a:lvl6pPr>
            <a:lvl7pPr marL="385763" algn="l" rtl="0" fontAlgn="base">
              <a:spcBef>
                <a:spcPct val="0"/>
              </a:spcBef>
              <a:spcAft>
                <a:spcPct val="0"/>
              </a:spcAft>
              <a:defRPr sz="1898" b="1">
                <a:solidFill>
                  <a:srgbClr val="DDDDDD"/>
                </a:solidFill>
                <a:latin typeface="Garamond" panose="02020404030301010803" pitchFamily="18" charset="0"/>
              </a:defRPr>
            </a:lvl7pPr>
            <a:lvl8pPr marL="578644" algn="l" rtl="0" fontAlgn="base">
              <a:spcBef>
                <a:spcPct val="0"/>
              </a:spcBef>
              <a:spcAft>
                <a:spcPct val="0"/>
              </a:spcAft>
              <a:defRPr sz="1898" b="1">
                <a:solidFill>
                  <a:srgbClr val="DDDDDD"/>
                </a:solidFill>
                <a:latin typeface="Garamond" panose="02020404030301010803" pitchFamily="18" charset="0"/>
              </a:defRPr>
            </a:lvl8pPr>
            <a:lvl9pPr marL="771525" algn="l" rtl="0" fontAlgn="base">
              <a:spcBef>
                <a:spcPct val="0"/>
              </a:spcBef>
              <a:spcAft>
                <a:spcPct val="0"/>
              </a:spcAft>
              <a:defRPr sz="1898" b="1">
                <a:solidFill>
                  <a:srgbClr val="DDDDDD"/>
                </a:solidFill>
                <a:latin typeface="Garamond" panose="02020404030301010803" pitchFamily="18" charset="0"/>
              </a:defRPr>
            </a:lvl9pPr>
            <a:extLst/>
          </a:lstStyle>
          <a:p>
            <a:pPr>
              <a:spcBef>
                <a:spcPts val="0"/>
              </a:spcBef>
              <a:spcAft>
                <a:spcPts val="0"/>
              </a:spcAft>
              <a:buClrTx/>
              <a:buFontTx/>
            </a:pPr>
            <a:r>
              <a:rPr lang="en-GB" sz="2700">
                <a:solidFill>
                  <a:schemeClr val="lt1"/>
                </a:solidFill>
                <a:latin typeface="Rubik Medium"/>
                <a:ea typeface="Rubik Medium"/>
                <a:cs typeface="Rubik Medium"/>
                <a:sym typeface="Rubik Medium"/>
              </a:rPr>
              <a:t>A Mathematician’s Thinking</a:t>
            </a:r>
            <a:endParaRPr lang="en-GB" sz="2700" dirty="0">
              <a:solidFill>
                <a:schemeClr val="lt1"/>
              </a:solidFill>
              <a:latin typeface="Rubik Medium"/>
              <a:ea typeface="Rubik Medium"/>
              <a:cs typeface="Rubik Medium"/>
              <a:sym typeface="Rubik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148fdd39aea_1_52"/>
          <p:cNvSpPr txBox="1"/>
          <p:nvPr/>
        </p:nvSpPr>
        <p:spPr>
          <a:xfrm>
            <a:off x="306169" y="1607850"/>
            <a:ext cx="2058975" cy="496267"/>
          </a:xfrm>
          <a:prstGeom prst="rect">
            <a:avLst/>
          </a:prstGeom>
          <a:noFill/>
          <a:ln>
            <a:noFill/>
          </a:ln>
        </p:spPr>
        <p:txBody>
          <a:bodyPr spcFirstLastPara="1" wrap="square" lIns="68569" tIns="68569" rIns="68569" bIns="68569" anchor="t" anchorCtr="0">
            <a:spAutoFit/>
          </a:bodyPr>
          <a:lstStyle/>
          <a:p>
            <a:pPr algn="ctr"/>
            <a:r>
              <a:rPr lang="en-GB" sz="2325">
                <a:latin typeface="Rubik"/>
                <a:ea typeface="Rubik"/>
                <a:cs typeface="Rubik"/>
                <a:sym typeface="Rubik"/>
              </a:rPr>
              <a:t>Decision</a:t>
            </a:r>
            <a:endParaRPr sz="2325">
              <a:latin typeface="Rubik"/>
              <a:ea typeface="Rubik"/>
              <a:cs typeface="Rubik"/>
              <a:sym typeface="Rubik"/>
            </a:endParaRPr>
          </a:p>
        </p:txBody>
      </p:sp>
      <p:sp>
        <p:nvSpPr>
          <p:cNvPr id="272" name="Google Shape;272;g148fdd39aea_1_52"/>
          <p:cNvSpPr txBox="1"/>
          <p:nvPr/>
        </p:nvSpPr>
        <p:spPr>
          <a:xfrm>
            <a:off x="2365144" y="1607845"/>
            <a:ext cx="551025" cy="496267"/>
          </a:xfrm>
          <a:prstGeom prst="rect">
            <a:avLst/>
          </a:prstGeom>
          <a:noFill/>
          <a:ln>
            <a:noFill/>
          </a:ln>
        </p:spPr>
        <p:txBody>
          <a:bodyPr spcFirstLastPara="1" wrap="square" lIns="68569" tIns="68569" rIns="68569" bIns="68569" anchor="t" anchorCtr="0">
            <a:spAutoFit/>
          </a:bodyPr>
          <a:lstStyle/>
          <a:p>
            <a:pPr algn="ctr"/>
            <a:r>
              <a:rPr lang="en-GB" sz="2325">
                <a:latin typeface="Rubik"/>
                <a:ea typeface="Rubik"/>
                <a:cs typeface="Rubik"/>
                <a:sym typeface="Rubik"/>
              </a:rPr>
              <a:t>=</a:t>
            </a:r>
            <a:endParaRPr sz="2325">
              <a:latin typeface="Rubik"/>
              <a:ea typeface="Rubik"/>
              <a:cs typeface="Rubik"/>
              <a:sym typeface="Rubik"/>
            </a:endParaRPr>
          </a:p>
        </p:txBody>
      </p:sp>
      <p:sp>
        <p:nvSpPr>
          <p:cNvPr id="273" name="Google Shape;273;g148fdd39aea_1_52"/>
          <p:cNvSpPr txBox="1"/>
          <p:nvPr/>
        </p:nvSpPr>
        <p:spPr>
          <a:xfrm>
            <a:off x="2762663" y="1607850"/>
            <a:ext cx="2361375" cy="854058"/>
          </a:xfrm>
          <a:prstGeom prst="rect">
            <a:avLst/>
          </a:prstGeom>
          <a:noFill/>
          <a:ln>
            <a:noFill/>
          </a:ln>
        </p:spPr>
        <p:txBody>
          <a:bodyPr spcFirstLastPara="1" wrap="square" lIns="68569" tIns="68569" rIns="68569" bIns="68569" anchor="t" anchorCtr="0">
            <a:spAutoFit/>
          </a:bodyPr>
          <a:lstStyle/>
          <a:p>
            <a:pPr algn="ctr"/>
            <a:r>
              <a:rPr lang="en-GB" sz="2325">
                <a:latin typeface="Rubik"/>
                <a:ea typeface="Rubik"/>
                <a:cs typeface="Rubik"/>
                <a:sym typeface="Rubik"/>
              </a:rPr>
              <a:t>Drift multiplied </a:t>
            </a:r>
            <a:br>
              <a:rPr lang="en-GB" sz="2325">
                <a:latin typeface="Rubik"/>
                <a:ea typeface="Rubik"/>
                <a:cs typeface="Rubik"/>
                <a:sym typeface="Rubik"/>
              </a:rPr>
            </a:br>
            <a:r>
              <a:rPr lang="en-GB" sz="2325">
                <a:latin typeface="Rubik"/>
                <a:ea typeface="Rubik"/>
                <a:cs typeface="Rubik"/>
                <a:sym typeface="Rubik"/>
              </a:rPr>
              <a:t>by Time</a:t>
            </a:r>
            <a:endParaRPr sz="2325">
              <a:latin typeface="Rubik"/>
              <a:ea typeface="Rubik"/>
              <a:cs typeface="Rubik"/>
              <a:sym typeface="Rubik"/>
            </a:endParaRPr>
          </a:p>
        </p:txBody>
      </p:sp>
      <p:pic>
        <p:nvPicPr>
          <p:cNvPr id="274" name="Google Shape;274;g148fdd39aea_1_52"/>
          <p:cNvPicPr preferRelativeResize="0">
            <a:picLocks noGrp="1"/>
          </p:cNvPicPr>
          <p:nvPr>
            <p:ph idx="1"/>
          </p:nvPr>
        </p:nvPicPr>
        <p:blipFill rotWithShape="1">
          <a:blip r:embed="rId3">
            <a:alphaModFix/>
          </a:blip>
          <a:stretch/>
        </p:blipFill>
        <p:spPr>
          <a:xfrm>
            <a:off x="1477863" y="2424310"/>
            <a:ext cx="3902273" cy="2601515"/>
          </a:xfrm>
          <a:prstGeom prst="rect">
            <a:avLst/>
          </a:prstGeom>
          <a:noFill/>
          <a:ln>
            <a:noFill/>
          </a:ln>
        </p:spPr>
      </p:pic>
      <p:sp>
        <p:nvSpPr>
          <p:cNvPr id="4" name="Google Shape;257;g148fdd39aea_1_42">
            <a:extLst>
              <a:ext uri="{FF2B5EF4-FFF2-40B4-BE49-F238E27FC236}">
                <a16:creationId xmlns:a16="http://schemas.microsoft.com/office/drawing/2014/main" id="{EE5842BE-9D8C-D72A-87B2-7DE35C924FCA}"/>
              </a:ext>
            </a:extLst>
          </p:cNvPr>
          <p:cNvSpPr txBox="1">
            <a:spLocks/>
          </p:cNvSpPr>
          <p:nvPr/>
        </p:nvSpPr>
        <p:spPr>
          <a:xfrm>
            <a:off x="471487" y="270337"/>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1898" b="0" kern="1200">
                <a:solidFill>
                  <a:srgbClr val="DDDDDD"/>
                </a:solidFill>
                <a:latin typeface="Helvetica" pitchFamily="2" charset="0"/>
                <a:ea typeface="+mj-ea"/>
                <a:cs typeface="Arial" panose="020B0604020202020204" pitchFamily="34" charset="0"/>
              </a:defRPr>
            </a:lvl1pPr>
            <a:lvl2pPr algn="l" rtl="0" eaLnBrk="0" fontAlgn="base" hangingPunct="0">
              <a:spcBef>
                <a:spcPct val="0"/>
              </a:spcBef>
              <a:spcAft>
                <a:spcPct val="0"/>
              </a:spcAft>
              <a:defRPr sz="1898" b="1">
                <a:solidFill>
                  <a:srgbClr val="DDDDDD"/>
                </a:solidFill>
                <a:latin typeface="Garamond" panose="02020404030301010803" pitchFamily="18" charset="0"/>
              </a:defRPr>
            </a:lvl2pPr>
            <a:lvl3pPr algn="l" rtl="0" eaLnBrk="0" fontAlgn="base" hangingPunct="0">
              <a:spcBef>
                <a:spcPct val="0"/>
              </a:spcBef>
              <a:spcAft>
                <a:spcPct val="0"/>
              </a:spcAft>
              <a:defRPr sz="1898" b="1">
                <a:solidFill>
                  <a:srgbClr val="DDDDDD"/>
                </a:solidFill>
                <a:latin typeface="Garamond" panose="02020404030301010803" pitchFamily="18" charset="0"/>
              </a:defRPr>
            </a:lvl3pPr>
            <a:lvl4pPr algn="l" rtl="0" eaLnBrk="0" fontAlgn="base" hangingPunct="0">
              <a:spcBef>
                <a:spcPct val="0"/>
              </a:spcBef>
              <a:spcAft>
                <a:spcPct val="0"/>
              </a:spcAft>
              <a:defRPr sz="1898" b="1">
                <a:solidFill>
                  <a:srgbClr val="DDDDDD"/>
                </a:solidFill>
                <a:latin typeface="Garamond" panose="02020404030301010803" pitchFamily="18" charset="0"/>
              </a:defRPr>
            </a:lvl4pPr>
            <a:lvl5pPr algn="l" rtl="0" eaLnBrk="0" fontAlgn="base" hangingPunct="0">
              <a:spcBef>
                <a:spcPct val="0"/>
              </a:spcBef>
              <a:spcAft>
                <a:spcPct val="0"/>
              </a:spcAft>
              <a:defRPr sz="1898" b="1">
                <a:solidFill>
                  <a:srgbClr val="DDDDDD"/>
                </a:solidFill>
                <a:latin typeface="Garamond" panose="02020404030301010803" pitchFamily="18" charset="0"/>
              </a:defRPr>
            </a:lvl5pPr>
            <a:lvl6pPr marL="192881" algn="l" rtl="0" fontAlgn="base">
              <a:spcBef>
                <a:spcPct val="0"/>
              </a:spcBef>
              <a:spcAft>
                <a:spcPct val="0"/>
              </a:spcAft>
              <a:defRPr sz="1898" b="1">
                <a:solidFill>
                  <a:srgbClr val="DDDDDD"/>
                </a:solidFill>
                <a:latin typeface="Garamond" panose="02020404030301010803" pitchFamily="18" charset="0"/>
              </a:defRPr>
            </a:lvl6pPr>
            <a:lvl7pPr marL="385763" algn="l" rtl="0" fontAlgn="base">
              <a:spcBef>
                <a:spcPct val="0"/>
              </a:spcBef>
              <a:spcAft>
                <a:spcPct val="0"/>
              </a:spcAft>
              <a:defRPr sz="1898" b="1">
                <a:solidFill>
                  <a:srgbClr val="DDDDDD"/>
                </a:solidFill>
                <a:latin typeface="Garamond" panose="02020404030301010803" pitchFamily="18" charset="0"/>
              </a:defRPr>
            </a:lvl7pPr>
            <a:lvl8pPr marL="578644" algn="l" rtl="0" fontAlgn="base">
              <a:spcBef>
                <a:spcPct val="0"/>
              </a:spcBef>
              <a:spcAft>
                <a:spcPct val="0"/>
              </a:spcAft>
              <a:defRPr sz="1898" b="1">
                <a:solidFill>
                  <a:srgbClr val="DDDDDD"/>
                </a:solidFill>
                <a:latin typeface="Garamond" panose="02020404030301010803" pitchFamily="18" charset="0"/>
              </a:defRPr>
            </a:lvl8pPr>
            <a:lvl9pPr marL="771525" algn="l" rtl="0" fontAlgn="base">
              <a:spcBef>
                <a:spcPct val="0"/>
              </a:spcBef>
              <a:spcAft>
                <a:spcPct val="0"/>
              </a:spcAft>
              <a:defRPr sz="1898" b="1">
                <a:solidFill>
                  <a:srgbClr val="DDDDDD"/>
                </a:solidFill>
                <a:latin typeface="Garamond" panose="02020404030301010803" pitchFamily="18" charset="0"/>
              </a:defRPr>
            </a:lvl9pPr>
            <a:extLst/>
          </a:lstStyle>
          <a:p>
            <a:pPr>
              <a:spcBef>
                <a:spcPts val="0"/>
              </a:spcBef>
              <a:spcAft>
                <a:spcPts val="0"/>
              </a:spcAft>
              <a:buClrTx/>
              <a:buFontTx/>
            </a:pPr>
            <a:r>
              <a:rPr lang="en-GB" sz="2800" dirty="0">
                <a:solidFill>
                  <a:schemeClr val="lt1"/>
                </a:solidFill>
                <a:latin typeface="Rubik Medium"/>
                <a:ea typeface="Rubik Medium"/>
                <a:cs typeface="Rubik Medium"/>
                <a:sym typeface="Rubik Medium"/>
              </a:rPr>
              <a:t>A Mathematician’s Thinking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1516153c46e_0_96"/>
          <p:cNvSpPr txBox="1"/>
          <p:nvPr/>
        </p:nvSpPr>
        <p:spPr>
          <a:xfrm>
            <a:off x="306169" y="1607850"/>
            <a:ext cx="2058975" cy="496267"/>
          </a:xfrm>
          <a:prstGeom prst="rect">
            <a:avLst/>
          </a:prstGeom>
          <a:noFill/>
          <a:ln>
            <a:noFill/>
          </a:ln>
        </p:spPr>
        <p:txBody>
          <a:bodyPr spcFirstLastPara="1" wrap="square" lIns="68569" tIns="68569" rIns="68569" bIns="68569" anchor="t" anchorCtr="0">
            <a:spAutoFit/>
          </a:bodyPr>
          <a:lstStyle/>
          <a:p>
            <a:pPr algn="ctr"/>
            <a:r>
              <a:rPr lang="en-GB" sz="2325">
                <a:latin typeface="Rubik"/>
                <a:ea typeface="Rubik"/>
                <a:cs typeface="Rubik"/>
                <a:sym typeface="Rubik"/>
              </a:rPr>
              <a:t>Decision</a:t>
            </a:r>
            <a:endParaRPr sz="2325">
              <a:latin typeface="Rubik"/>
              <a:ea typeface="Rubik"/>
              <a:cs typeface="Rubik"/>
              <a:sym typeface="Rubik"/>
            </a:endParaRPr>
          </a:p>
        </p:txBody>
      </p:sp>
      <p:sp>
        <p:nvSpPr>
          <p:cNvPr id="281" name="Google Shape;281;g1516153c46e_0_96"/>
          <p:cNvSpPr txBox="1"/>
          <p:nvPr/>
        </p:nvSpPr>
        <p:spPr>
          <a:xfrm>
            <a:off x="2365144" y="1607845"/>
            <a:ext cx="551025" cy="496267"/>
          </a:xfrm>
          <a:prstGeom prst="rect">
            <a:avLst/>
          </a:prstGeom>
          <a:noFill/>
          <a:ln>
            <a:noFill/>
          </a:ln>
        </p:spPr>
        <p:txBody>
          <a:bodyPr spcFirstLastPara="1" wrap="square" lIns="68569" tIns="68569" rIns="68569" bIns="68569" anchor="t" anchorCtr="0">
            <a:spAutoFit/>
          </a:bodyPr>
          <a:lstStyle/>
          <a:p>
            <a:pPr algn="ctr"/>
            <a:r>
              <a:rPr lang="en-GB" sz="2325">
                <a:latin typeface="Rubik"/>
                <a:ea typeface="Rubik"/>
                <a:cs typeface="Rubik"/>
                <a:sym typeface="Rubik"/>
              </a:rPr>
              <a:t>=</a:t>
            </a:r>
            <a:endParaRPr sz="2325">
              <a:latin typeface="Rubik"/>
              <a:ea typeface="Rubik"/>
              <a:cs typeface="Rubik"/>
              <a:sym typeface="Rubik"/>
            </a:endParaRPr>
          </a:p>
        </p:txBody>
      </p:sp>
      <p:sp>
        <p:nvSpPr>
          <p:cNvPr id="282" name="Google Shape;282;g1516153c46e_0_96"/>
          <p:cNvSpPr txBox="1"/>
          <p:nvPr/>
        </p:nvSpPr>
        <p:spPr>
          <a:xfrm>
            <a:off x="2762663" y="1607850"/>
            <a:ext cx="2221650" cy="854058"/>
          </a:xfrm>
          <a:prstGeom prst="rect">
            <a:avLst/>
          </a:prstGeom>
          <a:noFill/>
          <a:ln>
            <a:noFill/>
          </a:ln>
        </p:spPr>
        <p:txBody>
          <a:bodyPr spcFirstLastPara="1" wrap="square" lIns="68569" tIns="68569" rIns="68569" bIns="68569" anchor="t" anchorCtr="0">
            <a:spAutoFit/>
          </a:bodyPr>
          <a:lstStyle/>
          <a:p>
            <a:pPr algn="ctr"/>
            <a:r>
              <a:rPr lang="en-GB" sz="2325">
                <a:latin typeface="Rubik"/>
                <a:ea typeface="Rubik"/>
                <a:cs typeface="Rubik"/>
                <a:sym typeface="Rubik"/>
              </a:rPr>
              <a:t>Drift multiplied by Time</a:t>
            </a:r>
            <a:endParaRPr sz="2325">
              <a:latin typeface="Rubik"/>
              <a:ea typeface="Rubik"/>
              <a:cs typeface="Rubik"/>
              <a:sym typeface="Rubik"/>
            </a:endParaRPr>
          </a:p>
        </p:txBody>
      </p:sp>
      <p:pic>
        <p:nvPicPr>
          <p:cNvPr id="283" name="Google Shape;283;g1516153c46e_0_96"/>
          <p:cNvPicPr preferRelativeResize="0">
            <a:picLocks noGrp="1"/>
          </p:cNvPicPr>
          <p:nvPr>
            <p:ph idx="1"/>
          </p:nvPr>
        </p:nvPicPr>
        <p:blipFill rotWithShape="1">
          <a:blip r:embed="rId3">
            <a:alphaModFix/>
          </a:blip>
          <a:stretch/>
        </p:blipFill>
        <p:spPr>
          <a:xfrm>
            <a:off x="1479558" y="2425399"/>
            <a:ext cx="3902273" cy="2601515"/>
          </a:xfrm>
          <a:prstGeom prst="rect">
            <a:avLst/>
          </a:prstGeom>
          <a:noFill/>
          <a:ln>
            <a:noFill/>
          </a:ln>
        </p:spPr>
      </p:pic>
      <p:sp>
        <p:nvSpPr>
          <p:cNvPr id="285" name="Google Shape;285;g1516153c46e_0_96"/>
          <p:cNvSpPr txBox="1"/>
          <p:nvPr/>
        </p:nvSpPr>
        <p:spPr>
          <a:xfrm>
            <a:off x="5381831" y="1739864"/>
            <a:ext cx="1370925" cy="496267"/>
          </a:xfrm>
          <a:prstGeom prst="rect">
            <a:avLst/>
          </a:prstGeom>
          <a:noFill/>
          <a:ln>
            <a:noFill/>
          </a:ln>
        </p:spPr>
        <p:txBody>
          <a:bodyPr spcFirstLastPara="1" wrap="square" lIns="68569" tIns="68569" rIns="68569" bIns="68569" anchor="t" anchorCtr="0">
            <a:spAutoFit/>
          </a:bodyPr>
          <a:lstStyle/>
          <a:p>
            <a:pPr algn="ctr"/>
            <a:r>
              <a:rPr lang="en-GB" sz="2325">
                <a:latin typeface="Rubik"/>
                <a:ea typeface="Rubik"/>
                <a:cs typeface="Rubik"/>
                <a:sym typeface="Rubik"/>
              </a:rPr>
              <a:t>Noise</a:t>
            </a:r>
            <a:endParaRPr sz="2325">
              <a:latin typeface="Rubik"/>
              <a:ea typeface="Rubik"/>
              <a:cs typeface="Rubik"/>
              <a:sym typeface="Rubik"/>
            </a:endParaRPr>
          </a:p>
        </p:txBody>
      </p:sp>
      <p:sp>
        <p:nvSpPr>
          <p:cNvPr id="286" name="Google Shape;286;g1516153c46e_0_96"/>
          <p:cNvSpPr txBox="1"/>
          <p:nvPr/>
        </p:nvSpPr>
        <p:spPr>
          <a:xfrm>
            <a:off x="4984313" y="1729683"/>
            <a:ext cx="551025" cy="496267"/>
          </a:xfrm>
          <a:prstGeom prst="rect">
            <a:avLst/>
          </a:prstGeom>
          <a:noFill/>
          <a:ln>
            <a:noFill/>
          </a:ln>
        </p:spPr>
        <p:txBody>
          <a:bodyPr spcFirstLastPara="1" wrap="square" lIns="68569" tIns="68569" rIns="68569" bIns="68569" anchor="t" anchorCtr="0">
            <a:spAutoFit/>
          </a:bodyPr>
          <a:lstStyle/>
          <a:p>
            <a:pPr algn="ctr"/>
            <a:r>
              <a:rPr lang="en-GB" sz="2325">
                <a:latin typeface="Rubik"/>
                <a:ea typeface="Rubik"/>
                <a:cs typeface="Rubik"/>
                <a:sym typeface="Rubik"/>
              </a:rPr>
              <a:t>+</a:t>
            </a:r>
            <a:endParaRPr sz="2325">
              <a:latin typeface="Rubik"/>
              <a:ea typeface="Rubik"/>
              <a:cs typeface="Rubik"/>
              <a:sym typeface="Rubik"/>
            </a:endParaRPr>
          </a:p>
        </p:txBody>
      </p:sp>
      <p:sp>
        <p:nvSpPr>
          <p:cNvPr id="4" name="Google Shape;257;g148fdd39aea_1_42">
            <a:extLst>
              <a:ext uri="{FF2B5EF4-FFF2-40B4-BE49-F238E27FC236}">
                <a16:creationId xmlns:a16="http://schemas.microsoft.com/office/drawing/2014/main" id="{A176F9F0-E6BD-0E9E-DB84-BBD6AEAD13F5}"/>
              </a:ext>
            </a:extLst>
          </p:cNvPr>
          <p:cNvSpPr txBox="1">
            <a:spLocks/>
          </p:cNvSpPr>
          <p:nvPr/>
        </p:nvSpPr>
        <p:spPr>
          <a:xfrm>
            <a:off x="471487" y="270337"/>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1898" b="0" kern="1200">
                <a:solidFill>
                  <a:srgbClr val="DDDDDD"/>
                </a:solidFill>
                <a:latin typeface="Helvetica" pitchFamily="2" charset="0"/>
                <a:ea typeface="+mj-ea"/>
                <a:cs typeface="Arial" panose="020B0604020202020204" pitchFamily="34" charset="0"/>
              </a:defRPr>
            </a:lvl1pPr>
            <a:lvl2pPr algn="l" rtl="0" eaLnBrk="0" fontAlgn="base" hangingPunct="0">
              <a:spcBef>
                <a:spcPct val="0"/>
              </a:spcBef>
              <a:spcAft>
                <a:spcPct val="0"/>
              </a:spcAft>
              <a:defRPr sz="1898" b="1">
                <a:solidFill>
                  <a:srgbClr val="DDDDDD"/>
                </a:solidFill>
                <a:latin typeface="Garamond" panose="02020404030301010803" pitchFamily="18" charset="0"/>
              </a:defRPr>
            </a:lvl2pPr>
            <a:lvl3pPr algn="l" rtl="0" eaLnBrk="0" fontAlgn="base" hangingPunct="0">
              <a:spcBef>
                <a:spcPct val="0"/>
              </a:spcBef>
              <a:spcAft>
                <a:spcPct val="0"/>
              </a:spcAft>
              <a:defRPr sz="1898" b="1">
                <a:solidFill>
                  <a:srgbClr val="DDDDDD"/>
                </a:solidFill>
                <a:latin typeface="Garamond" panose="02020404030301010803" pitchFamily="18" charset="0"/>
              </a:defRPr>
            </a:lvl3pPr>
            <a:lvl4pPr algn="l" rtl="0" eaLnBrk="0" fontAlgn="base" hangingPunct="0">
              <a:spcBef>
                <a:spcPct val="0"/>
              </a:spcBef>
              <a:spcAft>
                <a:spcPct val="0"/>
              </a:spcAft>
              <a:defRPr sz="1898" b="1">
                <a:solidFill>
                  <a:srgbClr val="DDDDDD"/>
                </a:solidFill>
                <a:latin typeface="Garamond" panose="02020404030301010803" pitchFamily="18" charset="0"/>
              </a:defRPr>
            </a:lvl4pPr>
            <a:lvl5pPr algn="l" rtl="0" eaLnBrk="0" fontAlgn="base" hangingPunct="0">
              <a:spcBef>
                <a:spcPct val="0"/>
              </a:spcBef>
              <a:spcAft>
                <a:spcPct val="0"/>
              </a:spcAft>
              <a:defRPr sz="1898" b="1">
                <a:solidFill>
                  <a:srgbClr val="DDDDDD"/>
                </a:solidFill>
                <a:latin typeface="Garamond" panose="02020404030301010803" pitchFamily="18" charset="0"/>
              </a:defRPr>
            </a:lvl5pPr>
            <a:lvl6pPr marL="192881" algn="l" rtl="0" fontAlgn="base">
              <a:spcBef>
                <a:spcPct val="0"/>
              </a:spcBef>
              <a:spcAft>
                <a:spcPct val="0"/>
              </a:spcAft>
              <a:defRPr sz="1898" b="1">
                <a:solidFill>
                  <a:srgbClr val="DDDDDD"/>
                </a:solidFill>
                <a:latin typeface="Garamond" panose="02020404030301010803" pitchFamily="18" charset="0"/>
              </a:defRPr>
            </a:lvl6pPr>
            <a:lvl7pPr marL="385763" algn="l" rtl="0" fontAlgn="base">
              <a:spcBef>
                <a:spcPct val="0"/>
              </a:spcBef>
              <a:spcAft>
                <a:spcPct val="0"/>
              </a:spcAft>
              <a:defRPr sz="1898" b="1">
                <a:solidFill>
                  <a:srgbClr val="DDDDDD"/>
                </a:solidFill>
                <a:latin typeface="Garamond" panose="02020404030301010803" pitchFamily="18" charset="0"/>
              </a:defRPr>
            </a:lvl7pPr>
            <a:lvl8pPr marL="578644" algn="l" rtl="0" fontAlgn="base">
              <a:spcBef>
                <a:spcPct val="0"/>
              </a:spcBef>
              <a:spcAft>
                <a:spcPct val="0"/>
              </a:spcAft>
              <a:defRPr sz="1898" b="1">
                <a:solidFill>
                  <a:srgbClr val="DDDDDD"/>
                </a:solidFill>
                <a:latin typeface="Garamond" panose="02020404030301010803" pitchFamily="18" charset="0"/>
              </a:defRPr>
            </a:lvl8pPr>
            <a:lvl9pPr marL="771525" algn="l" rtl="0" fontAlgn="base">
              <a:spcBef>
                <a:spcPct val="0"/>
              </a:spcBef>
              <a:spcAft>
                <a:spcPct val="0"/>
              </a:spcAft>
              <a:defRPr sz="1898" b="1">
                <a:solidFill>
                  <a:srgbClr val="DDDDDD"/>
                </a:solidFill>
                <a:latin typeface="Garamond" panose="02020404030301010803" pitchFamily="18" charset="0"/>
              </a:defRPr>
            </a:lvl9pPr>
            <a:extLst/>
          </a:lstStyle>
          <a:p>
            <a:pPr>
              <a:spcBef>
                <a:spcPts val="0"/>
              </a:spcBef>
              <a:spcAft>
                <a:spcPts val="0"/>
              </a:spcAft>
              <a:buClrTx/>
              <a:buFontTx/>
            </a:pPr>
            <a:r>
              <a:rPr lang="en-GB" sz="2800" dirty="0">
                <a:solidFill>
                  <a:schemeClr val="lt1"/>
                </a:solidFill>
                <a:latin typeface="Rubik Medium"/>
                <a:ea typeface="Rubik Medium"/>
                <a:cs typeface="Rubik Medium"/>
                <a:sym typeface="Rubik Medium"/>
              </a:rPr>
              <a:t>A Mathematician’s Thinking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148fdd39aea_1_72"/>
          <p:cNvSpPr txBox="1"/>
          <p:nvPr/>
        </p:nvSpPr>
        <p:spPr>
          <a:xfrm>
            <a:off x="306169" y="1655817"/>
            <a:ext cx="2058975" cy="854058"/>
          </a:xfrm>
          <a:prstGeom prst="rect">
            <a:avLst/>
          </a:prstGeom>
          <a:noFill/>
          <a:ln>
            <a:noFill/>
          </a:ln>
        </p:spPr>
        <p:txBody>
          <a:bodyPr spcFirstLastPara="1" wrap="square" lIns="68569" tIns="68569" rIns="68569" bIns="68569" anchor="t" anchorCtr="0">
            <a:spAutoFit/>
          </a:bodyPr>
          <a:lstStyle/>
          <a:p>
            <a:pPr algn="ctr"/>
            <a:r>
              <a:rPr lang="en-GB" sz="2325">
                <a:latin typeface="Rubik"/>
                <a:ea typeface="Rubik"/>
                <a:cs typeface="Rubik"/>
                <a:sym typeface="Rubik"/>
              </a:rPr>
              <a:t>Change of</a:t>
            </a:r>
            <a:br>
              <a:rPr lang="en-GB" sz="2325">
                <a:latin typeface="Rubik"/>
                <a:ea typeface="Rubik"/>
                <a:cs typeface="Rubik"/>
                <a:sym typeface="Rubik"/>
              </a:rPr>
            </a:br>
            <a:r>
              <a:rPr lang="en-GB" sz="2325">
                <a:latin typeface="Rubik"/>
                <a:ea typeface="Rubik"/>
                <a:cs typeface="Rubik"/>
                <a:sym typeface="Rubik"/>
              </a:rPr>
              <a:t>Decision</a:t>
            </a:r>
            <a:endParaRPr sz="2325">
              <a:latin typeface="Rubik"/>
              <a:ea typeface="Rubik"/>
              <a:cs typeface="Rubik"/>
              <a:sym typeface="Rubik"/>
            </a:endParaRPr>
          </a:p>
        </p:txBody>
      </p:sp>
      <p:sp>
        <p:nvSpPr>
          <p:cNvPr id="292" name="Google Shape;292;g148fdd39aea_1_72"/>
          <p:cNvSpPr txBox="1"/>
          <p:nvPr/>
        </p:nvSpPr>
        <p:spPr>
          <a:xfrm>
            <a:off x="2365144" y="1834795"/>
            <a:ext cx="551025" cy="496267"/>
          </a:xfrm>
          <a:prstGeom prst="rect">
            <a:avLst/>
          </a:prstGeom>
          <a:noFill/>
          <a:ln>
            <a:noFill/>
          </a:ln>
        </p:spPr>
        <p:txBody>
          <a:bodyPr spcFirstLastPara="1" wrap="square" lIns="68569" tIns="68569" rIns="68569" bIns="68569" anchor="t" anchorCtr="0">
            <a:spAutoFit/>
          </a:bodyPr>
          <a:lstStyle/>
          <a:p>
            <a:pPr algn="ctr"/>
            <a:r>
              <a:rPr lang="en-GB" sz="2325">
                <a:latin typeface="Rubik"/>
                <a:ea typeface="Rubik"/>
                <a:cs typeface="Rubik"/>
                <a:sym typeface="Rubik"/>
              </a:rPr>
              <a:t>=</a:t>
            </a:r>
            <a:endParaRPr sz="2325">
              <a:latin typeface="Rubik"/>
              <a:ea typeface="Rubik"/>
              <a:cs typeface="Rubik"/>
              <a:sym typeface="Rubik"/>
            </a:endParaRPr>
          </a:p>
        </p:txBody>
      </p:sp>
      <p:sp>
        <p:nvSpPr>
          <p:cNvPr id="293" name="Google Shape;293;g148fdd39aea_1_72"/>
          <p:cNvSpPr txBox="1"/>
          <p:nvPr/>
        </p:nvSpPr>
        <p:spPr>
          <a:xfrm>
            <a:off x="2762606" y="1542755"/>
            <a:ext cx="2058975" cy="1211848"/>
          </a:xfrm>
          <a:prstGeom prst="rect">
            <a:avLst/>
          </a:prstGeom>
          <a:noFill/>
          <a:ln>
            <a:noFill/>
          </a:ln>
        </p:spPr>
        <p:txBody>
          <a:bodyPr spcFirstLastPara="1" wrap="square" lIns="68569" tIns="68569" rIns="68569" bIns="68569" anchor="t" anchorCtr="0">
            <a:spAutoFit/>
          </a:bodyPr>
          <a:lstStyle/>
          <a:p>
            <a:pPr algn="ctr"/>
            <a:r>
              <a:rPr lang="en-GB" sz="2325">
                <a:latin typeface="Rubik"/>
                <a:ea typeface="Rubik"/>
                <a:cs typeface="Rubik"/>
                <a:sym typeface="Rubik"/>
              </a:rPr>
              <a:t>Drift multiplied by Decision</a:t>
            </a:r>
            <a:endParaRPr sz="2325">
              <a:latin typeface="Rubik"/>
              <a:ea typeface="Rubik"/>
              <a:cs typeface="Rubik"/>
              <a:sym typeface="Rubik"/>
            </a:endParaRPr>
          </a:p>
        </p:txBody>
      </p:sp>
      <p:sp>
        <p:nvSpPr>
          <p:cNvPr id="294" name="Google Shape;294;g148fdd39aea_1_72"/>
          <p:cNvSpPr txBox="1"/>
          <p:nvPr/>
        </p:nvSpPr>
        <p:spPr>
          <a:xfrm>
            <a:off x="5219044" y="1834795"/>
            <a:ext cx="1370925" cy="496267"/>
          </a:xfrm>
          <a:prstGeom prst="rect">
            <a:avLst/>
          </a:prstGeom>
          <a:noFill/>
          <a:ln>
            <a:noFill/>
          </a:ln>
        </p:spPr>
        <p:txBody>
          <a:bodyPr spcFirstLastPara="1" wrap="square" lIns="68569" tIns="68569" rIns="68569" bIns="68569" anchor="t" anchorCtr="0">
            <a:spAutoFit/>
          </a:bodyPr>
          <a:lstStyle/>
          <a:p>
            <a:pPr algn="ctr"/>
            <a:r>
              <a:rPr lang="en-GB" sz="2325">
                <a:latin typeface="Rubik"/>
                <a:ea typeface="Rubik"/>
                <a:cs typeface="Rubik"/>
                <a:sym typeface="Rubik"/>
              </a:rPr>
              <a:t>Noise</a:t>
            </a:r>
            <a:endParaRPr sz="2325">
              <a:latin typeface="Rubik"/>
              <a:ea typeface="Rubik"/>
              <a:cs typeface="Rubik"/>
              <a:sym typeface="Rubik"/>
            </a:endParaRPr>
          </a:p>
        </p:txBody>
      </p:sp>
      <p:sp>
        <p:nvSpPr>
          <p:cNvPr id="295" name="Google Shape;295;g148fdd39aea_1_72"/>
          <p:cNvSpPr txBox="1"/>
          <p:nvPr/>
        </p:nvSpPr>
        <p:spPr>
          <a:xfrm>
            <a:off x="4821581" y="1834795"/>
            <a:ext cx="551025" cy="496267"/>
          </a:xfrm>
          <a:prstGeom prst="rect">
            <a:avLst/>
          </a:prstGeom>
          <a:noFill/>
          <a:ln>
            <a:noFill/>
          </a:ln>
        </p:spPr>
        <p:txBody>
          <a:bodyPr spcFirstLastPara="1" wrap="square" lIns="68569" tIns="68569" rIns="68569" bIns="68569" anchor="t" anchorCtr="0">
            <a:spAutoFit/>
          </a:bodyPr>
          <a:lstStyle/>
          <a:p>
            <a:pPr algn="ctr"/>
            <a:r>
              <a:rPr lang="en-GB" sz="2325">
                <a:latin typeface="Rubik"/>
                <a:ea typeface="Rubik"/>
                <a:cs typeface="Rubik"/>
                <a:sym typeface="Rubik"/>
              </a:rPr>
              <a:t>+</a:t>
            </a:r>
            <a:endParaRPr sz="2325">
              <a:latin typeface="Rubik"/>
              <a:ea typeface="Rubik"/>
              <a:cs typeface="Rubik"/>
              <a:sym typeface="Rubik"/>
            </a:endParaRPr>
          </a:p>
        </p:txBody>
      </p:sp>
      <p:pic>
        <p:nvPicPr>
          <p:cNvPr id="296" name="Google Shape;296;g148fdd39aea_1_72" descr="{&quot;mathml&quot;:&quot;&lt;math style=\&quot;font-family:stix;font-size:16px;\&quot; xmlns=\&quot;http://www.w3.org/1998/Math/MathML\&quot;&gt;&lt;mstyle mathsize=\&quot;16px\&quot;&gt;&lt;mfrac&gt;&lt;mrow&gt;&lt;mi&gt;d&lt;/mi&gt;&lt;mi&gt;x&lt;/mi&gt;&lt;/mrow&gt;&lt;mrow&gt;&lt;mi&gt;d&lt;/mi&gt;&lt;mi&gt;t&lt;/mi&gt;&lt;/mrow&gt;&lt;/mfrac&gt;&lt;mo&gt;=&lt;/mo&gt;&lt;mi&gt;&amp;#x3BC;&lt;/mi&gt;&lt;mi&gt;x&lt;/mi&gt;&lt;mo&gt;+&lt;/mo&gt;&lt;mi&gt;&amp;#x3C3;&lt;/mi&gt;&lt;mfrac&gt;&lt;mrow&gt;&lt;mi&gt;d&lt;/mi&gt;&lt;mi&gt;W&lt;/mi&gt;&lt;/mrow&gt;&lt;mrow&gt;&lt;mi&gt;d&lt;/mi&gt;&lt;mi&gt;t&lt;/mi&gt;&lt;/mrow&gt;&lt;/mfrac&gt;&lt;/mstyle&gt;&lt;/math&gt;&quot;,&quot;truncated&quot;:false}" title="fraction numerator d x over denominator d t end fraction equals mu x plus sigma fraction numerator d W over denominator d t end fraction"/>
          <p:cNvPicPr preferRelativeResize="0"/>
          <p:nvPr/>
        </p:nvPicPr>
        <p:blipFill>
          <a:blip r:embed="rId3">
            <a:alphaModFix/>
          </a:blip>
          <a:stretch>
            <a:fillRect/>
          </a:stretch>
        </p:blipFill>
        <p:spPr>
          <a:xfrm>
            <a:off x="1636640" y="2796337"/>
            <a:ext cx="3584729" cy="1056221"/>
          </a:xfrm>
          <a:prstGeom prst="rect">
            <a:avLst/>
          </a:prstGeom>
          <a:noFill/>
          <a:ln>
            <a:noFill/>
          </a:ln>
        </p:spPr>
      </p:pic>
      <p:sp>
        <p:nvSpPr>
          <p:cNvPr id="4" name="Google Shape;257;g148fdd39aea_1_42">
            <a:extLst>
              <a:ext uri="{FF2B5EF4-FFF2-40B4-BE49-F238E27FC236}">
                <a16:creationId xmlns:a16="http://schemas.microsoft.com/office/drawing/2014/main" id="{38332F6B-ED3D-E9E2-E311-2C08765B7D8F}"/>
              </a:ext>
            </a:extLst>
          </p:cNvPr>
          <p:cNvSpPr txBox="1">
            <a:spLocks/>
          </p:cNvSpPr>
          <p:nvPr/>
        </p:nvSpPr>
        <p:spPr>
          <a:xfrm>
            <a:off x="471487" y="270337"/>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1898" b="0" kern="1200">
                <a:solidFill>
                  <a:srgbClr val="DDDDDD"/>
                </a:solidFill>
                <a:latin typeface="Helvetica" pitchFamily="2" charset="0"/>
                <a:ea typeface="+mj-ea"/>
                <a:cs typeface="Arial" panose="020B0604020202020204" pitchFamily="34" charset="0"/>
              </a:defRPr>
            </a:lvl1pPr>
            <a:lvl2pPr algn="l" rtl="0" eaLnBrk="0" fontAlgn="base" hangingPunct="0">
              <a:spcBef>
                <a:spcPct val="0"/>
              </a:spcBef>
              <a:spcAft>
                <a:spcPct val="0"/>
              </a:spcAft>
              <a:defRPr sz="1898" b="1">
                <a:solidFill>
                  <a:srgbClr val="DDDDDD"/>
                </a:solidFill>
                <a:latin typeface="Garamond" panose="02020404030301010803" pitchFamily="18" charset="0"/>
              </a:defRPr>
            </a:lvl2pPr>
            <a:lvl3pPr algn="l" rtl="0" eaLnBrk="0" fontAlgn="base" hangingPunct="0">
              <a:spcBef>
                <a:spcPct val="0"/>
              </a:spcBef>
              <a:spcAft>
                <a:spcPct val="0"/>
              </a:spcAft>
              <a:defRPr sz="1898" b="1">
                <a:solidFill>
                  <a:srgbClr val="DDDDDD"/>
                </a:solidFill>
                <a:latin typeface="Garamond" panose="02020404030301010803" pitchFamily="18" charset="0"/>
              </a:defRPr>
            </a:lvl3pPr>
            <a:lvl4pPr algn="l" rtl="0" eaLnBrk="0" fontAlgn="base" hangingPunct="0">
              <a:spcBef>
                <a:spcPct val="0"/>
              </a:spcBef>
              <a:spcAft>
                <a:spcPct val="0"/>
              </a:spcAft>
              <a:defRPr sz="1898" b="1">
                <a:solidFill>
                  <a:srgbClr val="DDDDDD"/>
                </a:solidFill>
                <a:latin typeface="Garamond" panose="02020404030301010803" pitchFamily="18" charset="0"/>
              </a:defRPr>
            </a:lvl4pPr>
            <a:lvl5pPr algn="l" rtl="0" eaLnBrk="0" fontAlgn="base" hangingPunct="0">
              <a:spcBef>
                <a:spcPct val="0"/>
              </a:spcBef>
              <a:spcAft>
                <a:spcPct val="0"/>
              </a:spcAft>
              <a:defRPr sz="1898" b="1">
                <a:solidFill>
                  <a:srgbClr val="DDDDDD"/>
                </a:solidFill>
                <a:latin typeface="Garamond" panose="02020404030301010803" pitchFamily="18" charset="0"/>
              </a:defRPr>
            </a:lvl5pPr>
            <a:lvl6pPr marL="192881" algn="l" rtl="0" fontAlgn="base">
              <a:spcBef>
                <a:spcPct val="0"/>
              </a:spcBef>
              <a:spcAft>
                <a:spcPct val="0"/>
              </a:spcAft>
              <a:defRPr sz="1898" b="1">
                <a:solidFill>
                  <a:srgbClr val="DDDDDD"/>
                </a:solidFill>
                <a:latin typeface="Garamond" panose="02020404030301010803" pitchFamily="18" charset="0"/>
              </a:defRPr>
            </a:lvl6pPr>
            <a:lvl7pPr marL="385763" algn="l" rtl="0" fontAlgn="base">
              <a:spcBef>
                <a:spcPct val="0"/>
              </a:spcBef>
              <a:spcAft>
                <a:spcPct val="0"/>
              </a:spcAft>
              <a:defRPr sz="1898" b="1">
                <a:solidFill>
                  <a:srgbClr val="DDDDDD"/>
                </a:solidFill>
                <a:latin typeface="Garamond" panose="02020404030301010803" pitchFamily="18" charset="0"/>
              </a:defRPr>
            </a:lvl7pPr>
            <a:lvl8pPr marL="578644" algn="l" rtl="0" fontAlgn="base">
              <a:spcBef>
                <a:spcPct val="0"/>
              </a:spcBef>
              <a:spcAft>
                <a:spcPct val="0"/>
              </a:spcAft>
              <a:defRPr sz="1898" b="1">
                <a:solidFill>
                  <a:srgbClr val="DDDDDD"/>
                </a:solidFill>
                <a:latin typeface="Garamond" panose="02020404030301010803" pitchFamily="18" charset="0"/>
              </a:defRPr>
            </a:lvl8pPr>
            <a:lvl9pPr marL="771525" algn="l" rtl="0" fontAlgn="base">
              <a:spcBef>
                <a:spcPct val="0"/>
              </a:spcBef>
              <a:spcAft>
                <a:spcPct val="0"/>
              </a:spcAft>
              <a:defRPr sz="1898" b="1">
                <a:solidFill>
                  <a:srgbClr val="DDDDDD"/>
                </a:solidFill>
                <a:latin typeface="Garamond" panose="02020404030301010803" pitchFamily="18" charset="0"/>
              </a:defRPr>
            </a:lvl9pPr>
            <a:extLst/>
          </a:lstStyle>
          <a:p>
            <a:pPr>
              <a:spcBef>
                <a:spcPts val="0"/>
              </a:spcBef>
              <a:spcAft>
                <a:spcPts val="0"/>
              </a:spcAft>
              <a:buClrTx/>
              <a:buFontTx/>
            </a:pPr>
            <a:r>
              <a:rPr lang="en-GB" sz="2800" dirty="0">
                <a:solidFill>
                  <a:schemeClr val="lt1"/>
                </a:solidFill>
                <a:latin typeface="Rubik Medium"/>
                <a:ea typeface="Rubik Medium"/>
                <a:cs typeface="Rubik Medium"/>
                <a:sym typeface="Rubik Medium"/>
              </a:rPr>
              <a:t>A Mathematician’s Thinking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5" name="Google Shape;305;g14932f223b8_0_5"/>
          <p:cNvSpPr txBox="1">
            <a:spLocks noGrp="1"/>
          </p:cNvSpPr>
          <p:nvPr>
            <p:ph type="title"/>
          </p:nvPr>
        </p:nvSpPr>
        <p:spPr>
          <a:xfrm>
            <a:off x="471487" y="265031"/>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700" dirty="0">
                <a:solidFill>
                  <a:schemeClr val="lt1"/>
                </a:solidFill>
                <a:latin typeface="Rubik Medium"/>
                <a:ea typeface="Rubik Medium"/>
                <a:cs typeface="Rubik Medium"/>
                <a:sym typeface="Rubik Medium"/>
              </a:rPr>
              <a:t>Question</a:t>
            </a:r>
            <a:endParaRPr sz="2700" dirty="0">
              <a:solidFill>
                <a:schemeClr val="lt1"/>
              </a:solidFill>
              <a:latin typeface="Rubik Medium"/>
              <a:ea typeface="Rubik Medium"/>
              <a:cs typeface="Rubik Medium"/>
              <a:sym typeface="Rubik Medium"/>
            </a:endParaRPr>
          </a:p>
        </p:txBody>
      </p:sp>
      <p:sp>
        <p:nvSpPr>
          <p:cNvPr id="302" name="Google Shape;302;g14932f223b8_0_5"/>
          <p:cNvSpPr txBox="1">
            <a:spLocks noGrp="1"/>
          </p:cNvSpPr>
          <p:nvPr>
            <p:ph idx="1"/>
          </p:nvPr>
        </p:nvSpPr>
        <p:spPr>
          <a:xfrm>
            <a:off x="679732" y="1646569"/>
            <a:ext cx="5024750" cy="2602125"/>
          </a:xfrm>
          <a:prstGeom prst="rect">
            <a:avLst/>
          </a:prstGeom>
        </p:spPr>
        <p:txBody>
          <a:bodyPr spcFirstLastPara="1" vert="horz" wrap="square" lIns="51431" tIns="25706" rIns="51431" bIns="25706" numCol="1" anchor="t" anchorCtr="0" compatLnSpc="1">
            <a:prstTxWarp prst="textNoShape">
              <a:avLst/>
            </a:prstTxWarp>
            <a:normAutofit fontScale="92500" lnSpcReduction="10000"/>
          </a:bodyPr>
          <a:lstStyle/>
          <a:p>
            <a:pPr marL="342900" indent="0">
              <a:spcBef>
                <a:spcPts val="600"/>
              </a:spcBef>
              <a:spcAft>
                <a:spcPts val="0"/>
              </a:spcAft>
              <a:buNone/>
            </a:pPr>
            <a:r>
              <a:rPr lang="en-GB" sz="2400" dirty="0">
                <a:latin typeface="Rubik Medium"/>
                <a:ea typeface="Rubik Medium"/>
                <a:cs typeface="Rubik Medium"/>
                <a:sym typeface="Rubik Medium"/>
              </a:rPr>
              <a:t>Will a large drift make a decision?</a:t>
            </a:r>
            <a:br>
              <a:rPr lang="en-GB" sz="2400" dirty="0">
                <a:latin typeface="Rubik Medium"/>
                <a:ea typeface="Rubik Medium"/>
                <a:cs typeface="Rubik Medium"/>
                <a:sym typeface="Rubik Medium"/>
              </a:rPr>
            </a:br>
            <a:br>
              <a:rPr lang="en-GB" sz="2400" dirty="0">
                <a:latin typeface="Rubik Medium"/>
                <a:ea typeface="Rubik Medium"/>
                <a:cs typeface="Rubik Medium"/>
                <a:sym typeface="Rubik Medium"/>
              </a:rPr>
            </a:br>
            <a:endParaRPr sz="2400" dirty="0">
              <a:latin typeface="Rubik Medium"/>
              <a:ea typeface="Rubik Medium"/>
              <a:cs typeface="Rubik Medium"/>
              <a:sym typeface="Rubik Medium"/>
            </a:endParaRPr>
          </a:p>
          <a:p>
            <a:pPr marL="685800" indent="-238125">
              <a:spcBef>
                <a:spcPts val="600"/>
              </a:spcBef>
              <a:spcAft>
                <a:spcPts val="0"/>
              </a:spcAft>
              <a:buSzPts val="1400"/>
              <a:buFont typeface="Rubik Medium"/>
              <a:buAutoNum type="alphaUcPeriod"/>
            </a:pPr>
            <a:r>
              <a:rPr lang="en-GB" sz="1700" dirty="0">
                <a:latin typeface="Rubik Medium"/>
                <a:ea typeface="Rubik Medium"/>
                <a:cs typeface="Rubik Medium"/>
                <a:sym typeface="Rubik Medium"/>
              </a:rPr>
              <a:t>Faster</a:t>
            </a:r>
            <a:br>
              <a:rPr lang="en-GB" sz="1700" dirty="0">
                <a:latin typeface="Rubik Medium"/>
                <a:ea typeface="Rubik Medium"/>
                <a:cs typeface="Rubik Medium"/>
                <a:sym typeface="Rubik Medium"/>
              </a:rPr>
            </a:br>
            <a:br>
              <a:rPr lang="en-GB" sz="1700" dirty="0">
                <a:latin typeface="Rubik Medium"/>
                <a:ea typeface="Rubik Medium"/>
                <a:cs typeface="Rubik Medium"/>
                <a:sym typeface="Rubik Medium"/>
              </a:rPr>
            </a:br>
            <a:br>
              <a:rPr lang="en-GB" sz="1700" dirty="0">
                <a:latin typeface="Rubik Medium"/>
                <a:ea typeface="Rubik Medium"/>
                <a:cs typeface="Rubik Medium"/>
                <a:sym typeface="Rubik Medium"/>
              </a:rPr>
            </a:br>
            <a:endParaRPr sz="1700" dirty="0">
              <a:latin typeface="Rubik Medium"/>
              <a:ea typeface="Rubik Medium"/>
              <a:cs typeface="Rubik Medium"/>
              <a:sym typeface="Rubik Medium"/>
            </a:endParaRPr>
          </a:p>
          <a:p>
            <a:pPr marL="685800" indent="-238125">
              <a:spcBef>
                <a:spcPts val="0"/>
              </a:spcBef>
              <a:spcAft>
                <a:spcPts val="0"/>
              </a:spcAft>
              <a:buSzPts val="1400"/>
              <a:buFont typeface="Rubik Medium"/>
              <a:buAutoNum type="alphaUcPeriod"/>
            </a:pPr>
            <a:r>
              <a:rPr lang="en-GB" sz="1700" dirty="0">
                <a:latin typeface="Rubik Medium"/>
                <a:ea typeface="Rubik Medium"/>
                <a:cs typeface="Rubik Medium"/>
                <a:sym typeface="Rubik Medium"/>
              </a:rPr>
              <a:t>Slower</a:t>
            </a:r>
            <a:br>
              <a:rPr lang="en-GB" dirty="0">
                <a:latin typeface="Rubik Medium"/>
                <a:ea typeface="Rubik Medium"/>
                <a:cs typeface="Rubik Medium"/>
                <a:sym typeface="Rubik Medium"/>
              </a:rPr>
            </a:br>
            <a:endParaRPr dirty="0">
              <a:latin typeface="Rubik Medium"/>
              <a:ea typeface="Rubik Medium"/>
              <a:cs typeface="Rubik Medium"/>
              <a:sym typeface="Rubik Medium"/>
            </a:endParaRPr>
          </a:p>
        </p:txBody>
      </p:sp>
      <p:pic>
        <p:nvPicPr>
          <p:cNvPr id="303" name="Google Shape;303;g14932f223b8_0_5"/>
          <p:cNvPicPr preferRelativeResize="0">
            <a:picLocks noGrp="1"/>
          </p:cNvPicPr>
          <p:nvPr>
            <p:ph type="body" idx="4294967295"/>
          </p:nvPr>
        </p:nvPicPr>
        <p:blipFill rotWithShape="1">
          <a:blip r:embed="rId3">
            <a:alphaModFix/>
          </a:blip>
          <a:srcRect l="327" r="317"/>
          <a:stretch/>
        </p:blipFill>
        <p:spPr>
          <a:xfrm>
            <a:off x="5124450" y="1996679"/>
            <a:ext cx="1733550" cy="1162050"/>
          </a:xfrm>
          <a:prstGeom prst="rect">
            <a:avLst/>
          </a:prstGeom>
          <a:noFill/>
          <a:ln>
            <a:noFill/>
          </a:ln>
        </p:spPr>
      </p:pic>
      <p:pic>
        <p:nvPicPr>
          <p:cNvPr id="304" name="Google Shape;304;g14932f223b8_0_5"/>
          <p:cNvPicPr preferRelativeResize="0">
            <a:picLocks noGrp="1"/>
          </p:cNvPicPr>
          <p:nvPr>
            <p:ph type="body" idx="4294967295"/>
          </p:nvPr>
        </p:nvPicPr>
        <p:blipFill rotWithShape="1">
          <a:blip r:embed="rId4">
            <a:alphaModFix/>
          </a:blip>
          <a:srcRect t="3453" b="3453"/>
          <a:stretch/>
        </p:blipFill>
        <p:spPr>
          <a:xfrm>
            <a:off x="5124450" y="3230167"/>
            <a:ext cx="1733550" cy="11632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Google Shape;311;g1475784d0dd_0_43"/>
          <p:cNvSpPr txBox="1">
            <a:spLocks noGrp="1"/>
          </p:cNvSpPr>
          <p:nvPr>
            <p:ph type="title"/>
          </p:nvPr>
        </p:nvSpPr>
        <p:spPr>
          <a:prstGeom prst="rect">
            <a:avLst/>
          </a:prstGeom>
        </p:spPr>
        <p:txBody>
          <a:bodyPr spcFirstLastPara="1" vert="horz" wrap="square" lIns="51431" tIns="25706" rIns="51431" bIns="25706" rtlCol="0" anchor="b"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3750" dirty="0">
                <a:solidFill>
                  <a:schemeClr val="lt1"/>
                </a:solidFill>
                <a:latin typeface="Rubik Medium"/>
                <a:ea typeface="Rubik Medium"/>
                <a:cs typeface="Rubik Medium"/>
                <a:sym typeface="Rubik Medium"/>
              </a:rPr>
              <a:t>Cannot decide</a:t>
            </a:r>
            <a:endParaRPr sz="3750" dirty="0">
              <a:solidFill>
                <a:schemeClr val="lt1"/>
              </a:solidFill>
              <a:latin typeface="Rubik Medium"/>
              <a:ea typeface="Rubik Medium"/>
              <a:cs typeface="Rubik Medium"/>
              <a:sym typeface="Rubik Medium"/>
            </a:endParaRPr>
          </a:p>
        </p:txBody>
      </p:sp>
      <p:sp>
        <p:nvSpPr>
          <p:cNvPr id="310" name="Google Shape;310;g1475784d0dd_0_43"/>
          <p:cNvSpPr txBox="1">
            <a:spLocks noGrp="1"/>
          </p:cNvSpPr>
          <p:nvPr>
            <p:ph type="body" idx="1"/>
          </p:nvPr>
        </p:nvSpPr>
        <p:spPr>
          <a:prstGeom prst="rect">
            <a:avLst/>
          </a:prstGeom>
        </p:spPr>
        <p:txBody>
          <a:bodyPr spcFirstLastPara="1" vert="horz" wrap="square" lIns="51431" tIns="25706" rIns="51431" bIns="25706" numCol="1" anchor="t" anchorCtr="0" compatLnSpc="1">
            <a:prstTxWarp prst="textNoShape">
              <a:avLst/>
            </a:prstTxWarp>
            <a:normAutofit/>
          </a:bodyPr>
          <a:lstStyle/>
          <a:p>
            <a:pPr>
              <a:spcBef>
                <a:spcPts val="600"/>
              </a:spcBef>
              <a:spcAft>
                <a:spcPts val="0"/>
              </a:spcAft>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g1475784d0dd_0_32"/>
          <p:cNvPicPr preferRelativeResize="0"/>
          <p:nvPr/>
        </p:nvPicPr>
        <p:blipFill>
          <a:blip r:embed="rId3">
            <a:alphaModFix/>
          </a:blip>
          <a:stretch>
            <a:fillRect/>
          </a:stretch>
        </p:blipFill>
        <p:spPr>
          <a:xfrm>
            <a:off x="1536300" y="1547438"/>
            <a:ext cx="3785400" cy="2540700"/>
          </a:xfrm>
          <a:prstGeom prst="rect">
            <a:avLst/>
          </a:prstGeom>
          <a:noFill/>
          <a:ln>
            <a:noFill/>
          </a:ln>
        </p:spPr>
      </p:pic>
      <p:sp>
        <p:nvSpPr>
          <p:cNvPr id="317" name="Google Shape;317;g1475784d0dd_0_32"/>
          <p:cNvSpPr txBox="1">
            <a:spLocks noGrp="1"/>
          </p:cNvSpPr>
          <p:nvPr>
            <p:ph type="title"/>
          </p:nvPr>
        </p:nvSpPr>
        <p:spPr>
          <a:xfrm>
            <a:off x="471487" y="230308"/>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700" dirty="0">
                <a:solidFill>
                  <a:schemeClr val="lt1"/>
                </a:solidFill>
                <a:latin typeface="Rubik Medium"/>
                <a:ea typeface="Rubik Medium"/>
                <a:cs typeface="Rubik Medium"/>
                <a:sym typeface="Rubik Medium"/>
              </a:rPr>
              <a:t>No evidence</a:t>
            </a:r>
            <a:endParaRPr sz="2700" dirty="0">
              <a:solidFill>
                <a:schemeClr val="lt1"/>
              </a:solidFill>
              <a:latin typeface="Rubik Medium"/>
              <a:ea typeface="Rubik Medium"/>
              <a:cs typeface="Rubik Medium"/>
              <a:sym typeface="Rubik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3" name="Google Shape;323;g1475784d0dd_0_37"/>
          <p:cNvSpPr txBox="1">
            <a:spLocks noGrp="1"/>
          </p:cNvSpPr>
          <p:nvPr>
            <p:ph type="title"/>
          </p:nvPr>
        </p:nvSpPr>
        <p:spPr>
          <a:xfrm>
            <a:off x="471487" y="286952"/>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700" dirty="0">
                <a:solidFill>
                  <a:schemeClr val="lt1"/>
                </a:solidFill>
                <a:latin typeface="Rubik Medium"/>
                <a:ea typeface="Rubik Medium"/>
                <a:cs typeface="Rubik Medium"/>
                <a:sym typeface="Rubik Medium"/>
              </a:rPr>
              <a:t>No evidence</a:t>
            </a:r>
            <a:endParaRPr sz="2700" dirty="0">
              <a:solidFill>
                <a:schemeClr val="lt1"/>
              </a:solidFill>
              <a:latin typeface="Rubik Medium"/>
              <a:ea typeface="Rubik Medium"/>
              <a:cs typeface="Rubik Medium"/>
              <a:sym typeface="Rubik Medium"/>
            </a:endParaRPr>
          </a:p>
        </p:txBody>
      </p:sp>
      <p:pic>
        <p:nvPicPr>
          <p:cNvPr id="322" name="Google Shape;322;g1475784d0dd_0_37"/>
          <p:cNvPicPr preferRelativeResize="0">
            <a:picLocks noGrp="1"/>
          </p:cNvPicPr>
          <p:nvPr>
            <p:ph idx="1"/>
          </p:nvPr>
        </p:nvPicPr>
        <p:blipFill rotWithShape="1">
          <a:blip r:embed="rId3">
            <a:alphaModFix/>
          </a:blip>
          <a:srcRect/>
          <a:stretch/>
        </p:blipFill>
        <p:spPr>
          <a:xfrm>
            <a:off x="1536300" y="1547438"/>
            <a:ext cx="3785400" cy="2540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Google Shape;329;g14932f223b8_0_0"/>
          <p:cNvSpPr txBox="1">
            <a:spLocks noGrp="1"/>
          </p:cNvSpPr>
          <p:nvPr>
            <p:ph type="title"/>
          </p:nvPr>
        </p:nvSpPr>
        <p:spPr>
          <a:xfrm>
            <a:off x="471487" y="342899"/>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Question</a:t>
            </a:r>
            <a:endParaRPr sz="2800" dirty="0">
              <a:solidFill>
                <a:schemeClr val="lt1"/>
              </a:solidFill>
              <a:latin typeface="Rubik Medium"/>
              <a:ea typeface="Rubik Medium"/>
              <a:cs typeface="Rubik Medium"/>
              <a:sym typeface="Rubik Medium"/>
            </a:endParaRPr>
          </a:p>
        </p:txBody>
      </p:sp>
      <p:sp>
        <p:nvSpPr>
          <p:cNvPr id="328" name="Google Shape;328;g14932f223b8_0_0"/>
          <p:cNvSpPr txBox="1">
            <a:spLocks noGrp="1"/>
          </p:cNvSpPr>
          <p:nvPr>
            <p:ph idx="1"/>
          </p:nvPr>
        </p:nvSpPr>
        <p:spPr>
          <a:prstGeom prst="rect">
            <a:avLst/>
          </a:prstGeom>
          <a:noFill/>
          <a:ln>
            <a:noFill/>
          </a:ln>
        </p:spPr>
        <p:txBody>
          <a:bodyPr spcFirstLastPara="1" vert="horz" wrap="square" lIns="41138" tIns="68569" rIns="68569" bIns="34275" numCol="1" anchor="t" anchorCtr="0" compatLnSpc="1">
            <a:prstTxWarp prst="textNoShape">
              <a:avLst/>
            </a:prstTxWarp>
            <a:normAutofit/>
          </a:bodyPr>
          <a:lstStyle/>
          <a:p>
            <a:pPr marL="0" indent="0">
              <a:spcBef>
                <a:spcPts val="0"/>
              </a:spcBef>
              <a:spcAft>
                <a:spcPts val="0"/>
              </a:spcAft>
              <a:buNone/>
            </a:pPr>
            <a:r>
              <a:rPr lang="en-GB">
                <a:latin typeface="Rubik Medium"/>
                <a:ea typeface="Rubik Medium"/>
                <a:cs typeface="Rubik Medium"/>
                <a:sym typeface="Rubik Medium"/>
              </a:rPr>
              <a:t>What would make it hard to decide to bike or walk?</a:t>
            </a:r>
            <a:endParaRPr>
              <a:latin typeface="Rubik Medium"/>
              <a:ea typeface="Rubik Medium"/>
              <a:cs typeface="Rubik Medium"/>
              <a:sym typeface="Rubik Medium"/>
            </a:endParaRPr>
          </a:p>
          <a:p>
            <a:pPr marL="246459" indent="0">
              <a:spcBef>
                <a:spcPts val="750"/>
              </a:spcBef>
              <a:spcAft>
                <a:spcPts val="0"/>
              </a:spcAft>
              <a:buNone/>
            </a:pPr>
            <a:endParaRPr>
              <a:latin typeface="Rubik Medium"/>
              <a:ea typeface="Rubik Medium"/>
              <a:cs typeface="Rubik Medium"/>
              <a:sym typeface="Rubik Medium"/>
            </a:endParaRPr>
          </a:p>
          <a:p>
            <a:pPr marL="1079999" indent="-238125">
              <a:spcBef>
                <a:spcPts val="0"/>
              </a:spcBef>
              <a:spcAft>
                <a:spcPts val="0"/>
              </a:spcAft>
              <a:buSzPts val="1400"/>
              <a:buFont typeface="Rubik Medium"/>
              <a:buAutoNum type="alphaUcPeriod"/>
            </a:pPr>
            <a:r>
              <a:rPr lang="en-GB">
                <a:latin typeface="Rubik Medium"/>
                <a:ea typeface="Rubik Medium"/>
                <a:cs typeface="Rubik Medium"/>
                <a:sym typeface="Rubik Medium"/>
              </a:rPr>
              <a:t>You only love walking</a:t>
            </a:r>
            <a:br>
              <a:rPr lang="en-GB">
                <a:latin typeface="Rubik Medium"/>
                <a:ea typeface="Rubik Medium"/>
                <a:cs typeface="Rubik Medium"/>
                <a:sym typeface="Rubik Medium"/>
              </a:rPr>
            </a:br>
            <a:endParaRPr>
              <a:latin typeface="Rubik Medium"/>
              <a:ea typeface="Rubik Medium"/>
              <a:cs typeface="Rubik Medium"/>
              <a:sym typeface="Rubik Medium"/>
            </a:endParaRPr>
          </a:p>
          <a:p>
            <a:pPr marL="1079999" indent="-238125">
              <a:spcBef>
                <a:spcPts val="0"/>
              </a:spcBef>
              <a:spcAft>
                <a:spcPts val="0"/>
              </a:spcAft>
              <a:buSzPts val="1400"/>
              <a:buFont typeface="Rubik Medium"/>
              <a:buAutoNum type="alphaUcPeriod"/>
            </a:pPr>
            <a:r>
              <a:rPr lang="en-GB">
                <a:latin typeface="Rubik Medium"/>
                <a:ea typeface="Rubik Medium"/>
                <a:cs typeface="Rubik Medium"/>
                <a:sym typeface="Rubik Medium"/>
              </a:rPr>
              <a:t>You only love biking</a:t>
            </a:r>
            <a:br>
              <a:rPr lang="en-GB">
                <a:latin typeface="Rubik Medium"/>
                <a:ea typeface="Rubik Medium"/>
                <a:cs typeface="Rubik Medium"/>
                <a:sym typeface="Rubik Medium"/>
              </a:rPr>
            </a:br>
            <a:endParaRPr>
              <a:latin typeface="Rubik Medium"/>
              <a:ea typeface="Rubik Medium"/>
              <a:cs typeface="Rubik Medium"/>
              <a:sym typeface="Rubik Medium"/>
            </a:endParaRPr>
          </a:p>
          <a:p>
            <a:pPr marL="1079999" indent="-238125">
              <a:spcBef>
                <a:spcPts val="0"/>
              </a:spcBef>
              <a:spcAft>
                <a:spcPts val="0"/>
              </a:spcAft>
              <a:buSzPts val="1400"/>
              <a:buFont typeface="Rubik Medium"/>
              <a:buAutoNum type="alphaUcPeriod"/>
            </a:pPr>
            <a:r>
              <a:rPr lang="en-GB">
                <a:latin typeface="Rubik Medium"/>
                <a:ea typeface="Rubik Medium"/>
                <a:cs typeface="Rubik Medium"/>
                <a:sym typeface="Rubik Medium"/>
              </a:rPr>
              <a:t>You love both walking and biking the same</a:t>
            </a:r>
            <a:endParaRPr>
              <a:latin typeface="Rubik Medium"/>
              <a:ea typeface="Rubik Medium"/>
              <a:cs typeface="Rubik Medium"/>
              <a:sym typeface="Rubik Medium"/>
            </a:endParaRPr>
          </a:p>
          <a:p>
            <a:pPr marL="945000" indent="0">
              <a:spcBef>
                <a:spcPts val="0"/>
              </a:spcBef>
              <a:spcAft>
                <a:spcPts val="0"/>
              </a:spcAft>
              <a:buNone/>
            </a:pPr>
            <a:endParaRPr>
              <a:latin typeface="Rubik Medium"/>
              <a:ea typeface="Rubik Medium"/>
              <a:cs typeface="Rubik Medium"/>
              <a:sym typeface="Rubik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F3B7F-BD4F-EF41-26CA-867B27C3E7DC}"/>
              </a:ext>
            </a:extLst>
          </p:cNvPr>
          <p:cNvSpPr>
            <a:spLocks noGrp="1"/>
          </p:cNvSpPr>
          <p:nvPr>
            <p:ph type="title"/>
          </p:nvPr>
        </p:nvSpPr>
        <p:spPr/>
        <p:txBody>
          <a:bodyPr>
            <a:normAutofit/>
          </a:bodyPr>
          <a:lstStyle/>
          <a:p>
            <a:r>
              <a:rPr lang="en-US" sz="3600" b="1" dirty="0"/>
              <a:t>Overview</a:t>
            </a:r>
          </a:p>
        </p:txBody>
      </p:sp>
      <p:sp>
        <p:nvSpPr>
          <p:cNvPr id="3" name="Content Placeholder 2">
            <a:extLst>
              <a:ext uri="{FF2B5EF4-FFF2-40B4-BE49-F238E27FC236}">
                <a16:creationId xmlns:a16="http://schemas.microsoft.com/office/drawing/2014/main" id="{9169D826-40AA-AB9C-7189-AE4836B3B06B}"/>
              </a:ext>
            </a:extLst>
          </p:cNvPr>
          <p:cNvSpPr>
            <a:spLocks noGrp="1"/>
          </p:cNvSpPr>
          <p:nvPr>
            <p:ph idx="1"/>
          </p:nvPr>
        </p:nvSpPr>
        <p:spPr/>
        <p:txBody>
          <a:bodyPr/>
          <a:lstStyle/>
          <a:p>
            <a:r>
              <a:rPr lang="en-US" dirty="0"/>
              <a:t>How do you make a decision?</a:t>
            </a:r>
          </a:p>
          <a:p>
            <a:endParaRPr lang="en-US" dirty="0"/>
          </a:p>
          <a:p>
            <a:r>
              <a:rPr lang="en-US" dirty="0"/>
              <a:t>What helps to a make decision?</a:t>
            </a:r>
          </a:p>
          <a:p>
            <a:endParaRPr lang="en-US" dirty="0"/>
          </a:p>
          <a:p>
            <a:r>
              <a:rPr lang="en-US" dirty="0"/>
              <a:t>Do you sometimes make the wrong decision?</a:t>
            </a:r>
          </a:p>
          <a:p>
            <a:pPr marL="50230" indent="0">
              <a:buNone/>
            </a:pPr>
            <a:endParaRPr lang="en-US" dirty="0"/>
          </a:p>
          <a:p>
            <a:r>
              <a:rPr lang="en-US" dirty="0"/>
              <a:t>Are you sometimes unable to decide?</a:t>
            </a:r>
          </a:p>
          <a:p>
            <a:pPr marL="50230" indent="0">
              <a:buNone/>
            </a:pPr>
            <a:endParaRPr lang="en-US" dirty="0"/>
          </a:p>
          <a:p>
            <a:r>
              <a:rPr lang="en-US" dirty="0"/>
              <a:t>Is it better to decide slowly or quickly?</a:t>
            </a:r>
          </a:p>
          <a:p>
            <a:endParaRPr lang="en-US" dirty="0"/>
          </a:p>
          <a:p>
            <a:r>
              <a:rPr lang="en-US" dirty="0"/>
              <a:t>What would make you change a decision?</a:t>
            </a:r>
          </a:p>
          <a:p>
            <a:endParaRPr lang="en-US" dirty="0"/>
          </a:p>
          <a:p>
            <a:r>
              <a:rPr lang="en-US" dirty="0"/>
              <a:t>What happens when times runs out?</a:t>
            </a:r>
          </a:p>
          <a:p>
            <a:endParaRPr lang="en-US" dirty="0"/>
          </a:p>
          <a:p>
            <a:r>
              <a:rPr lang="en-US" dirty="0"/>
              <a:t>Who decides first gets to choose?</a:t>
            </a:r>
          </a:p>
        </p:txBody>
      </p:sp>
      <p:pic>
        <p:nvPicPr>
          <p:cNvPr id="5" name="Graphic 4" descr="Question Mark with solid fill">
            <a:extLst>
              <a:ext uri="{FF2B5EF4-FFF2-40B4-BE49-F238E27FC236}">
                <a16:creationId xmlns:a16="http://schemas.microsoft.com/office/drawing/2014/main" id="{850E37C2-06EA-B289-BBB5-A35D81BE51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6784" y="1163735"/>
            <a:ext cx="1609303" cy="1609303"/>
          </a:xfrm>
          <a:prstGeom prst="rect">
            <a:avLst/>
          </a:prstGeom>
        </p:spPr>
      </p:pic>
      <p:pic>
        <p:nvPicPr>
          <p:cNvPr id="6" name="Picture 5" descr="Dog in a squirrel costume">
            <a:extLst>
              <a:ext uri="{FF2B5EF4-FFF2-40B4-BE49-F238E27FC236}">
                <a16:creationId xmlns:a16="http://schemas.microsoft.com/office/drawing/2014/main" id="{A6F18872-B886-5BE8-F466-5E07C4876FBA}"/>
              </a:ext>
            </a:extLst>
          </p:cNvPr>
          <p:cNvPicPr>
            <a:picLocks noChangeAspect="1"/>
          </p:cNvPicPr>
          <p:nvPr/>
        </p:nvPicPr>
        <p:blipFill>
          <a:blip r:embed="rId5"/>
          <a:stretch>
            <a:fillRect/>
          </a:stretch>
        </p:blipFill>
        <p:spPr>
          <a:xfrm>
            <a:off x="4433664" y="3048026"/>
            <a:ext cx="2375541" cy="1583694"/>
          </a:xfrm>
          <a:prstGeom prst="ellipse">
            <a:avLst/>
          </a:prstGeom>
        </p:spPr>
      </p:pic>
    </p:spTree>
    <p:extLst>
      <p:ext uri="{BB962C8B-B14F-4D97-AF65-F5344CB8AC3E}">
        <p14:creationId xmlns:p14="http://schemas.microsoft.com/office/powerpoint/2010/main" val="291391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5" name="Google Shape;335;g14911d8aa2b_0_13"/>
          <p:cNvSpPr txBox="1">
            <a:spLocks noGrp="1"/>
          </p:cNvSpPr>
          <p:nvPr>
            <p:ph type="title"/>
          </p:nvPr>
        </p:nvSpPr>
        <p:spPr>
          <a:prstGeom prst="rect">
            <a:avLst/>
          </a:prstGeom>
        </p:spPr>
        <p:txBody>
          <a:bodyPr spcFirstLastPara="1" vert="horz" wrap="square" lIns="51431" tIns="25706" rIns="51431" bIns="25706" rtlCol="0" anchor="b"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4000" dirty="0">
                <a:solidFill>
                  <a:schemeClr val="lt1"/>
                </a:solidFill>
                <a:latin typeface="Rubik Medium"/>
                <a:ea typeface="Rubik Medium"/>
                <a:cs typeface="Rubik Medium"/>
                <a:sym typeface="Rubik Medium"/>
              </a:rPr>
              <a:t>A sunny day</a:t>
            </a:r>
            <a:endParaRPr sz="4000" dirty="0">
              <a:solidFill>
                <a:schemeClr val="lt1"/>
              </a:solidFill>
              <a:latin typeface="Rubik Medium"/>
              <a:ea typeface="Rubik Medium"/>
              <a:cs typeface="Rubik Medium"/>
              <a:sym typeface="Rubik Medium"/>
            </a:endParaRPr>
          </a:p>
        </p:txBody>
      </p:sp>
      <p:sp>
        <p:nvSpPr>
          <p:cNvPr id="334" name="Google Shape;334;g14911d8aa2b_0_13"/>
          <p:cNvSpPr txBox="1">
            <a:spLocks noGrp="1"/>
          </p:cNvSpPr>
          <p:nvPr>
            <p:ph type="body" idx="1"/>
          </p:nvPr>
        </p:nvSpPr>
        <p:spPr>
          <a:prstGeom prst="rect">
            <a:avLst/>
          </a:prstGeom>
        </p:spPr>
        <p:txBody>
          <a:bodyPr spcFirstLastPara="1" vert="horz" wrap="square" lIns="51431" tIns="25706" rIns="51431" bIns="25706" numCol="1" anchor="t" anchorCtr="0" compatLnSpc="1">
            <a:prstTxWarp prst="textNoShape">
              <a:avLst/>
            </a:prstTxWarp>
            <a:normAutofit/>
          </a:bodyPr>
          <a:lstStyle/>
          <a:p>
            <a:pPr>
              <a:spcBef>
                <a:spcPts val="600"/>
              </a:spcBef>
              <a:spcAft>
                <a:spcPts val="0"/>
              </a:spcAft>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45849BE0-60FC-78A0-5930-0DD0860D9986}"/>
            </a:ext>
          </a:extLst>
        </p:cNvPr>
        <p:cNvGrpSpPr/>
        <p:nvPr/>
      </p:nvGrpSpPr>
      <p:grpSpPr>
        <a:xfrm>
          <a:off x="0" y="0"/>
          <a:ext cx="0" cy="0"/>
          <a:chOff x="0" y="0"/>
          <a:chExt cx="0" cy="0"/>
        </a:xfrm>
      </p:grpSpPr>
      <p:sp>
        <p:nvSpPr>
          <p:cNvPr id="217" name="Google Shape;217;p25">
            <a:extLst>
              <a:ext uri="{FF2B5EF4-FFF2-40B4-BE49-F238E27FC236}">
                <a16:creationId xmlns:a16="http://schemas.microsoft.com/office/drawing/2014/main" id="{648A1930-D6E9-8D94-A7D6-955AABB877E9}"/>
              </a:ext>
            </a:extLst>
          </p:cNvPr>
          <p:cNvSpPr txBox="1">
            <a:spLocks noGrp="1"/>
          </p:cNvSpPr>
          <p:nvPr>
            <p:ph type="title"/>
          </p:nvPr>
        </p:nvSpPr>
        <p:spPr>
          <a:xfrm>
            <a:off x="471487" y="271077"/>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Will I Decide to Walk or Bike?</a:t>
            </a:r>
            <a:endParaRPr sz="2800" dirty="0">
              <a:solidFill>
                <a:schemeClr val="lt1"/>
              </a:solidFill>
              <a:latin typeface="Rubik Medium"/>
              <a:ea typeface="Rubik Medium"/>
              <a:cs typeface="Rubik Medium"/>
              <a:sym typeface="Rubik Medium"/>
            </a:endParaRPr>
          </a:p>
        </p:txBody>
      </p:sp>
      <p:pic>
        <p:nvPicPr>
          <p:cNvPr id="216" name="Google Shape;216;p25">
            <a:extLst>
              <a:ext uri="{FF2B5EF4-FFF2-40B4-BE49-F238E27FC236}">
                <a16:creationId xmlns:a16="http://schemas.microsoft.com/office/drawing/2014/main" id="{9907A755-6C23-C0D5-A8EF-4F10C5978C7B}"/>
              </a:ext>
            </a:extLst>
          </p:cNvPr>
          <p:cNvPicPr preferRelativeResize="0">
            <a:picLocks noGrp="1"/>
          </p:cNvPicPr>
          <p:nvPr>
            <p:ph idx="1"/>
          </p:nvPr>
        </p:nvPicPr>
        <p:blipFill rotWithShape="1">
          <a:blip r:embed="rId3">
            <a:alphaModFix/>
          </a:blip>
          <a:srcRect/>
          <a:stretch/>
        </p:blipFill>
        <p:spPr>
          <a:xfrm>
            <a:off x="1536300" y="1548731"/>
            <a:ext cx="3785400" cy="2540700"/>
          </a:xfrm>
          <a:prstGeom prst="rect">
            <a:avLst/>
          </a:prstGeom>
          <a:noFill/>
          <a:ln>
            <a:noFill/>
          </a:ln>
        </p:spPr>
      </p:pic>
    </p:spTree>
    <p:extLst>
      <p:ext uri="{BB962C8B-B14F-4D97-AF65-F5344CB8AC3E}">
        <p14:creationId xmlns:p14="http://schemas.microsoft.com/office/powerpoint/2010/main" val="3218689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g14911d8aa2b_0_18"/>
          <p:cNvPicPr preferRelativeResize="0"/>
          <p:nvPr/>
        </p:nvPicPr>
        <p:blipFill rotWithShape="1">
          <a:blip r:embed="rId3">
            <a:alphaModFix/>
          </a:blip>
          <a:srcRect t="9" b="9"/>
          <a:stretch/>
        </p:blipFill>
        <p:spPr>
          <a:xfrm>
            <a:off x="1536300" y="1547438"/>
            <a:ext cx="3785400" cy="2540700"/>
          </a:xfrm>
          <a:prstGeom prst="rect">
            <a:avLst/>
          </a:prstGeom>
          <a:noFill/>
          <a:ln>
            <a:noFill/>
          </a:ln>
        </p:spPr>
      </p:pic>
      <p:sp>
        <p:nvSpPr>
          <p:cNvPr id="341" name="Google Shape;341;g14911d8aa2b_0_18"/>
          <p:cNvSpPr txBox="1">
            <a:spLocks noGrp="1"/>
          </p:cNvSpPr>
          <p:nvPr>
            <p:ph type="title"/>
          </p:nvPr>
        </p:nvSpPr>
        <p:spPr>
          <a:xfrm>
            <a:off x="471487" y="278860"/>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Will I bike on a sunny day?</a:t>
            </a:r>
            <a:endParaRPr sz="2800" dirty="0">
              <a:solidFill>
                <a:schemeClr val="lt1"/>
              </a:solidFill>
              <a:latin typeface="Rubik Medium"/>
              <a:ea typeface="Rubik Medium"/>
              <a:cs typeface="Rubik Medium"/>
              <a:sym typeface="Rubik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g14911d8aa2b_0_23"/>
          <p:cNvPicPr preferRelativeResize="0"/>
          <p:nvPr/>
        </p:nvPicPr>
        <p:blipFill rotWithShape="1">
          <a:blip r:embed="rId3">
            <a:alphaModFix/>
          </a:blip>
          <a:srcRect l="248" r="248"/>
          <a:stretch/>
        </p:blipFill>
        <p:spPr>
          <a:xfrm>
            <a:off x="1536300" y="1547438"/>
            <a:ext cx="3785400" cy="2540700"/>
          </a:xfrm>
          <a:prstGeom prst="rect">
            <a:avLst/>
          </a:prstGeom>
          <a:noFill/>
          <a:ln>
            <a:noFill/>
          </a:ln>
        </p:spPr>
      </p:pic>
      <p:sp>
        <p:nvSpPr>
          <p:cNvPr id="347" name="Google Shape;347;g14911d8aa2b_0_23"/>
          <p:cNvSpPr txBox="1">
            <a:spLocks noGrp="1"/>
          </p:cNvSpPr>
          <p:nvPr>
            <p:ph type="title"/>
          </p:nvPr>
        </p:nvSpPr>
        <p:spPr>
          <a:xfrm>
            <a:off x="471487" y="319320"/>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700" dirty="0">
                <a:solidFill>
                  <a:schemeClr val="lt1"/>
                </a:solidFill>
                <a:latin typeface="Rubik Medium"/>
                <a:ea typeface="Rubik Medium"/>
                <a:cs typeface="Rubik Medium"/>
                <a:sym typeface="Rubik Medium"/>
              </a:rPr>
              <a:t>Will I bike on a sunny day?</a:t>
            </a:r>
            <a:endParaRPr sz="2700" dirty="0">
              <a:solidFill>
                <a:schemeClr val="lt1"/>
              </a:solidFill>
              <a:latin typeface="Rubik Medium"/>
              <a:ea typeface="Rubik Medium"/>
              <a:cs typeface="Rubik Medium"/>
              <a:sym typeface="Rubik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3" name="Google Shape;353;g14911d8aa2b_0_28"/>
          <p:cNvSpPr txBox="1">
            <a:spLocks noGrp="1"/>
          </p:cNvSpPr>
          <p:nvPr>
            <p:ph type="title"/>
          </p:nvPr>
        </p:nvSpPr>
        <p:spPr>
          <a:xfrm>
            <a:off x="471487" y="342899"/>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700" dirty="0">
                <a:solidFill>
                  <a:schemeClr val="lt1"/>
                </a:solidFill>
                <a:latin typeface="Rubik Medium"/>
                <a:ea typeface="Rubik Medium"/>
                <a:cs typeface="Rubik Medium"/>
                <a:sym typeface="Rubik Medium"/>
              </a:rPr>
              <a:t>Question</a:t>
            </a:r>
            <a:endParaRPr sz="2700" dirty="0">
              <a:solidFill>
                <a:schemeClr val="lt1"/>
              </a:solidFill>
              <a:latin typeface="Rubik Medium"/>
              <a:ea typeface="Rubik Medium"/>
              <a:cs typeface="Rubik Medium"/>
              <a:sym typeface="Rubik Medium"/>
            </a:endParaRPr>
          </a:p>
        </p:txBody>
      </p:sp>
      <p:sp>
        <p:nvSpPr>
          <p:cNvPr id="352" name="Google Shape;352;g14911d8aa2b_0_28"/>
          <p:cNvSpPr txBox="1">
            <a:spLocks noGrp="1"/>
          </p:cNvSpPr>
          <p:nvPr>
            <p:ph idx="1"/>
          </p:nvPr>
        </p:nvSpPr>
        <p:spPr>
          <a:prstGeom prst="rect">
            <a:avLst/>
          </a:prstGeom>
          <a:noFill/>
          <a:ln>
            <a:noFill/>
          </a:ln>
        </p:spPr>
        <p:txBody>
          <a:bodyPr spcFirstLastPara="1" vert="horz" wrap="square" lIns="41138" tIns="68569" rIns="68569" bIns="34275" numCol="1" anchor="t" anchorCtr="0" compatLnSpc="1">
            <a:prstTxWarp prst="textNoShape">
              <a:avLst/>
            </a:prstTxWarp>
            <a:normAutofit/>
          </a:bodyPr>
          <a:lstStyle/>
          <a:p>
            <a:pPr marL="0" indent="0">
              <a:spcBef>
                <a:spcPts val="0"/>
              </a:spcBef>
              <a:spcAft>
                <a:spcPts val="0"/>
              </a:spcAft>
              <a:buClr>
                <a:schemeClr val="dk1"/>
              </a:buClr>
              <a:buSzPts val="1920"/>
              <a:buNone/>
            </a:pPr>
            <a:r>
              <a:rPr lang="en-GB" sz="1800" dirty="0">
                <a:latin typeface="Rubik Medium"/>
                <a:ea typeface="Rubik Medium"/>
                <a:cs typeface="Rubik Medium"/>
                <a:sym typeface="Rubik Medium"/>
              </a:rPr>
              <a:t>What would make you prefer to walk?</a:t>
            </a:r>
            <a:endParaRPr sz="1800" dirty="0">
              <a:latin typeface="Rubik Medium"/>
              <a:ea typeface="Rubik Medium"/>
              <a:cs typeface="Rubik Medium"/>
              <a:sym typeface="Rubik Medium"/>
            </a:endParaRPr>
          </a:p>
          <a:p>
            <a:pPr marL="0" indent="0">
              <a:spcBef>
                <a:spcPts val="0"/>
              </a:spcBef>
              <a:spcAft>
                <a:spcPts val="0"/>
              </a:spcAft>
              <a:buClr>
                <a:schemeClr val="dk1"/>
              </a:buClr>
              <a:buSzPts val="1920"/>
              <a:buNone/>
            </a:pPr>
            <a:endParaRPr sz="1800" dirty="0">
              <a:latin typeface="Rubik Medium"/>
              <a:ea typeface="Rubik Medium"/>
              <a:cs typeface="Rubik Medium"/>
              <a:sym typeface="Rubik Medium"/>
            </a:endParaRPr>
          </a:p>
          <a:p>
            <a:pPr marL="1079999" indent="-238125">
              <a:spcBef>
                <a:spcPts val="0"/>
              </a:spcBef>
              <a:spcAft>
                <a:spcPts val="0"/>
              </a:spcAft>
              <a:buSzPts val="1400"/>
              <a:buFont typeface="Rubik Medium"/>
              <a:buAutoNum type="alphaUcPeriod"/>
            </a:pPr>
            <a:r>
              <a:rPr lang="en-GB" sz="1800" dirty="0">
                <a:latin typeface="Rubik Medium"/>
                <a:ea typeface="Rubik Medium"/>
                <a:cs typeface="Rubik Medium"/>
                <a:sym typeface="Rubik Medium"/>
              </a:rPr>
              <a:t>Better bike paths</a:t>
            </a:r>
            <a:br>
              <a:rPr lang="en-GB" sz="1800" dirty="0">
                <a:latin typeface="Rubik Medium"/>
                <a:ea typeface="Rubik Medium"/>
                <a:cs typeface="Rubik Medium"/>
                <a:sym typeface="Rubik Medium"/>
              </a:rPr>
            </a:br>
            <a:endParaRPr sz="1800" dirty="0">
              <a:latin typeface="Rubik Medium"/>
              <a:ea typeface="Rubik Medium"/>
              <a:cs typeface="Rubik Medium"/>
              <a:sym typeface="Rubik Medium"/>
            </a:endParaRPr>
          </a:p>
          <a:p>
            <a:pPr marL="1079999" indent="-238125">
              <a:spcBef>
                <a:spcPts val="0"/>
              </a:spcBef>
              <a:spcAft>
                <a:spcPts val="0"/>
              </a:spcAft>
              <a:buSzPts val="1400"/>
              <a:buFont typeface="Rubik Medium"/>
              <a:buAutoNum type="alphaUcPeriod"/>
            </a:pPr>
            <a:r>
              <a:rPr lang="en-GB" sz="1800" dirty="0">
                <a:latin typeface="Rubik Medium"/>
                <a:ea typeface="Rubik Medium"/>
                <a:cs typeface="Rubik Medium"/>
                <a:sym typeface="Rubik Medium"/>
              </a:rPr>
              <a:t>New bike</a:t>
            </a:r>
          </a:p>
          <a:p>
            <a:pPr marL="1079999" indent="-238125">
              <a:spcBef>
                <a:spcPts val="0"/>
              </a:spcBef>
              <a:spcAft>
                <a:spcPts val="0"/>
              </a:spcAft>
              <a:buSzPts val="1400"/>
              <a:buFont typeface="Rubik Medium"/>
              <a:buAutoNum type="alphaUcPeriod"/>
            </a:pPr>
            <a:endParaRPr lang="en-GB" sz="1800" dirty="0">
              <a:latin typeface="Rubik Medium"/>
              <a:ea typeface="Rubik Medium"/>
              <a:cs typeface="Rubik Medium"/>
              <a:sym typeface="Rubik Medium"/>
            </a:endParaRPr>
          </a:p>
          <a:p>
            <a:pPr marL="1079999" indent="-238125">
              <a:spcBef>
                <a:spcPts val="0"/>
              </a:spcBef>
              <a:spcAft>
                <a:spcPts val="0"/>
              </a:spcAft>
              <a:buSzPts val="1400"/>
              <a:buFont typeface="Rubik Medium"/>
              <a:buAutoNum type="alphaUcPeriod"/>
            </a:pPr>
            <a:r>
              <a:rPr lang="en-GB" sz="1800" dirty="0">
                <a:latin typeface="Rubik Medium"/>
                <a:ea typeface="Rubik Medium"/>
                <a:cs typeface="Rubik Medium"/>
                <a:sym typeface="Rubik Medium"/>
              </a:rPr>
              <a:t>A friend is walking</a:t>
            </a:r>
            <a:endParaRPr sz="1800" dirty="0">
              <a:latin typeface="Rubik Medium"/>
              <a:ea typeface="Rubik Medium"/>
              <a:cs typeface="Rubik Medium"/>
              <a:sym typeface="Rubik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g148a54eb92e_0_5"/>
          <p:cNvSpPr txBox="1">
            <a:spLocks noGrp="1"/>
          </p:cNvSpPr>
          <p:nvPr>
            <p:ph type="title"/>
          </p:nvPr>
        </p:nvSpPr>
        <p:spPr>
          <a:prstGeom prst="rect">
            <a:avLst/>
          </a:prstGeom>
        </p:spPr>
        <p:txBody>
          <a:bodyPr spcFirstLastPara="1" vert="horz" wrap="square" lIns="51431" tIns="25706" rIns="51431" bIns="25706" rtlCol="0" anchor="b"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4000" dirty="0">
                <a:solidFill>
                  <a:schemeClr val="lt1"/>
                </a:solidFill>
                <a:latin typeface="Rubik Medium"/>
                <a:ea typeface="Rubik Medium"/>
                <a:cs typeface="Rubik Medium"/>
                <a:sym typeface="Rubik Medium"/>
              </a:rPr>
              <a:t>Will I change my mind?</a:t>
            </a:r>
            <a:endParaRPr sz="4000" dirty="0">
              <a:solidFill>
                <a:schemeClr val="lt1"/>
              </a:solidFill>
              <a:latin typeface="Rubik Medium"/>
              <a:ea typeface="Rubik Medium"/>
              <a:cs typeface="Rubik Medium"/>
              <a:sym typeface="Rubik Medium"/>
            </a:endParaRPr>
          </a:p>
        </p:txBody>
      </p:sp>
      <p:sp>
        <p:nvSpPr>
          <p:cNvPr id="358" name="Google Shape;358;g148a54eb92e_0_5"/>
          <p:cNvSpPr txBox="1">
            <a:spLocks noGrp="1"/>
          </p:cNvSpPr>
          <p:nvPr>
            <p:ph type="body" idx="1"/>
          </p:nvPr>
        </p:nvSpPr>
        <p:spPr>
          <a:prstGeom prst="rect">
            <a:avLst/>
          </a:prstGeom>
        </p:spPr>
        <p:txBody>
          <a:bodyPr spcFirstLastPara="1" vert="horz" wrap="square" lIns="51431" tIns="25706" rIns="51431" bIns="25706" numCol="1" anchor="t" anchorCtr="0" compatLnSpc="1">
            <a:prstTxWarp prst="textNoShape">
              <a:avLst/>
            </a:prstTxWarp>
            <a:normAutofit/>
          </a:bodyPr>
          <a:lstStyle/>
          <a:p>
            <a:pPr>
              <a:spcBef>
                <a:spcPts val="600"/>
              </a:spcBef>
              <a:spcAft>
                <a:spcPts val="0"/>
              </a:spcAft>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A0303CC8-D273-32E8-803D-254D24789239}"/>
            </a:ext>
          </a:extLst>
        </p:cNvPr>
        <p:cNvGrpSpPr/>
        <p:nvPr/>
      </p:nvGrpSpPr>
      <p:grpSpPr>
        <a:xfrm>
          <a:off x="0" y="0"/>
          <a:ext cx="0" cy="0"/>
          <a:chOff x="0" y="0"/>
          <a:chExt cx="0" cy="0"/>
        </a:xfrm>
      </p:grpSpPr>
      <p:sp>
        <p:nvSpPr>
          <p:cNvPr id="217" name="Google Shape;217;p25">
            <a:extLst>
              <a:ext uri="{FF2B5EF4-FFF2-40B4-BE49-F238E27FC236}">
                <a16:creationId xmlns:a16="http://schemas.microsoft.com/office/drawing/2014/main" id="{6146E481-8BFC-9AE9-FD11-A73B15037BDE}"/>
              </a:ext>
            </a:extLst>
          </p:cNvPr>
          <p:cNvSpPr txBox="1">
            <a:spLocks noGrp="1"/>
          </p:cNvSpPr>
          <p:nvPr>
            <p:ph type="title"/>
          </p:nvPr>
        </p:nvSpPr>
        <p:spPr>
          <a:xfrm>
            <a:off x="471487" y="271077"/>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Will I change my mind?</a:t>
            </a:r>
            <a:endParaRPr sz="2800" dirty="0">
              <a:solidFill>
                <a:schemeClr val="lt1"/>
              </a:solidFill>
              <a:latin typeface="Rubik Medium"/>
              <a:ea typeface="Rubik Medium"/>
              <a:cs typeface="Rubik Medium"/>
              <a:sym typeface="Rubik Medium"/>
            </a:endParaRPr>
          </a:p>
        </p:txBody>
      </p:sp>
      <p:pic>
        <p:nvPicPr>
          <p:cNvPr id="216" name="Google Shape;216;p25">
            <a:extLst>
              <a:ext uri="{FF2B5EF4-FFF2-40B4-BE49-F238E27FC236}">
                <a16:creationId xmlns:a16="http://schemas.microsoft.com/office/drawing/2014/main" id="{B62E664C-AE3D-81E6-1B19-CA9E2C16BA53}"/>
              </a:ext>
            </a:extLst>
          </p:cNvPr>
          <p:cNvPicPr preferRelativeResize="0">
            <a:picLocks noGrp="1"/>
          </p:cNvPicPr>
          <p:nvPr>
            <p:ph idx="1"/>
          </p:nvPr>
        </p:nvPicPr>
        <p:blipFill rotWithShape="1">
          <a:blip r:embed="rId3">
            <a:alphaModFix/>
          </a:blip>
          <a:srcRect/>
          <a:stretch/>
        </p:blipFill>
        <p:spPr>
          <a:xfrm>
            <a:off x="1536300" y="1548731"/>
            <a:ext cx="3785400" cy="2540700"/>
          </a:xfrm>
          <a:prstGeom prst="rect">
            <a:avLst/>
          </a:prstGeom>
          <a:noFill/>
          <a:ln>
            <a:noFill/>
          </a:ln>
        </p:spPr>
      </p:pic>
    </p:spTree>
    <p:extLst>
      <p:ext uri="{BB962C8B-B14F-4D97-AF65-F5344CB8AC3E}">
        <p14:creationId xmlns:p14="http://schemas.microsoft.com/office/powerpoint/2010/main" val="2152951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30"/>
          <p:cNvPicPr preferRelativeResize="0"/>
          <p:nvPr/>
        </p:nvPicPr>
        <p:blipFill rotWithShape="1">
          <a:blip r:embed="rId3">
            <a:alphaModFix/>
          </a:blip>
          <a:srcRect l="337" r="327"/>
          <a:stretch/>
        </p:blipFill>
        <p:spPr>
          <a:xfrm>
            <a:off x="1536300" y="1547438"/>
            <a:ext cx="3785400" cy="2540700"/>
          </a:xfrm>
          <a:prstGeom prst="rect">
            <a:avLst/>
          </a:prstGeom>
          <a:noFill/>
          <a:ln>
            <a:noFill/>
          </a:ln>
        </p:spPr>
      </p:pic>
      <p:sp>
        <p:nvSpPr>
          <p:cNvPr id="365" name="Google Shape;365;p30"/>
          <p:cNvSpPr txBox="1">
            <a:spLocks noGrp="1"/>
          </p:cNvSpPr>
          <p:nvPr>
            <p:ph type="title"/>
          </p:nvPr>
        </p:nvSpPr>
        <p:spPr>
          <a:xfrm>
            <a:off x="471487" y="254584"/>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Will I change my mind?</a:t>
            </a:r>
            <a:endParaRPr sz="2800" dirty="0">
              <a:solidFill>
                <a:schemeClr val="lt1"/>
              </a:solidFill>
              <a:latin typeface="Rubik Medium"/>
              <a:ea typeface="Rubik Medium"/>
              <a:cs typeface="Rubik Medium"/>
              <a:sym typeface="Rubik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31"/>
          <p:cNvPicPr preferRelativeResize="0"/>
          <p:nvPr/>
        </p:nvPicPr>
        <p:blipFill rotWithShape="1">
          <a:blip r:embed="rId3">
            <a:alphaModFix/>
          </a:blip>
          <a:srcRect l="337" r="327"/>
          <a:stretch/>
        </p:blipFill>
        <p:spPr>
          <a:xfrm>
            <a:off x="1536300" y="1547438"/>
            <a:ext cx="3785400" cy="2540700"/>
          </a:xfrm>
          <a:prstGeom prst="rect">
            <a:avLst/>
          </a:prstGeom>
          <a:noFill/>
          <a:ln>
            <a:noFill/>
          </a:ln>
        </p:spPr>
      </p:pic>
      <p:sp>
        <p:nvSpPr>
          <p:cNvPr id="371" name="Google Shape;371;p31"/>
          <p:cNvSpPr txBox="1">
            <a:spLocks noGrp="1"/>
          </p:cNvSpPr>
          <p:nvPr>
            <p:ph type="title"/>
          </p:nvPr>
        </p:nvSpPr>
        <p:spPr>
          <a:xfrm>
            <a:off x="471487" y="303136"/>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Will I change my mind?</a:t>
            </a:r>
            <a:endParaRPr sz="2800" dirty="0">
              <a:solidFill>
                <a:schemeClr val="lt1"/>
              </a:solidFill>
              <a:latin typeface="Rubik Medium"/>
              <a:ea typeface="Rubik Medium"/>
              <a:cs typeface="Rubik Medium"/>
              <a:sym typeface="Rubik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7" name="Google Shape;377;p32"/>
          <p:cNvSpPr txBox="1">
            <a:spLocks noGrp="1"/>
          </p:cNvSpPr>
          <p:nvPr>
            <p:ph type="title"/>
          </p:nvPr>
        </p:nvSpPr>
        <p:spPr>
          <a:xfrm>
            <a:off x="471487" y="342899"/>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700" dirty="0">
                <a:solidFill>
                  <a:schemeClr val="lt1"/>
                </a:solidFill>
                <a:latin typeface="Rubik Medium"/>
                <a:ea typeface="Rubik Medium"/>
                <a:cs typeface="Rubik Medium"/>
                <a:sym typeface="Rubik Medium"/>
              </a:rPr>
              <a:t>Question</a:t>
            </a:r>
            <a:endParaRPr sz="2700" dirty="0">
              <a:solidFill>
                <a:schemeClr val="lt1"/>
              </a:solidFill>
              <a:latin typeface="Rubik Medium"/>
              <a:ea typeface="Rubik Medium"/>
              <a:cs typeface="Rubik Medium"/>
              <a:sym typeface="Rubik Medium"/>
            </a:endParaRPr>
          </a:p>
        </p:txBody>
      </p:sp>
      <p:sp>
        <p:nvSpPr>
          <p:cNvPr id="376" name="Google Shape;376;p32"/>
          <p:cNvSpPr txBox="1">
            <a:spLocks noGrp="1"/>
          </p:cNvSpPr>
          <p:nvPr>
            <p:ph idx="1"/>
          </p:nvPr>
        </p:nvSpPr>
        <p:spPr>
          <a:prstGeom prst="rect">
            <a:avLst/>
          </a:prstGeom>
          <a:noFill/>
          <a:ln>
            <a:noFill/>
          </a:ln>
        </p:spPr>
        <p:txBody>
          <a:bodyPr spcFirstLastPara="1" vert="horz" wrap="square" lIns="41138" tIns="68569" rIns="68569" bIns="34275" numCol="1" anchor="t" anchorCtr="0" compatLnSpc="1">
            <a:prstTxWarp prst="textNoShape">
              <a:avLst/>
            </a:prstTxWarp>
            <a:normAutofit/>
          </a:bodyPr>
          <a:lstStyle/>
          <a:p>
            <a:pPr marL="0" indent="0">
              <a:spcBef>
                <a:spcPts val="0"/>
              </a:spcBef>
              <a:spcAft>
                <a:spcPts val="0"/>
              </a:spcAft>
              <a:buNone/>
            </a:pPr>
            <a:r>
              <a:rPr lang="en-GB" dirty="0">
                <a:latin typeface="Rubik Medium"/>
                <a:ea typeface="Rubik Medium"/>
                <a:cs typeface="Rubik Medium"/>
                <a:sym typeface="Rubik Medium"/>
              </a:rPr>
              <a:t>If you were thinking of biking but then you see a “no bike” sign would that change your decision?</a:t>
            </a:r>
            <a:endParaRPr dirty="0">
              <a:latin typeface="Rubik Medium"/>
              <a:ea typeface="Rubik Medium"/>
              <a:cs typeface="Rubik Medium"/>
              <a:sym typeface="Rubik Medium"/>
            </a:endParaRPr>
          </a:p>
          <a:p>
            <a:pPr marL="0" indent="0">
              <a:lnSpc>
                <a:spcPct val="115000"/>
              </a:lnSpc>
              <a:spcBef>
                <a:spcPts val="0"/>
              </a:spcBef>
              <a:spcAft>
                <a:spcPts val="0"/>
              </a:spcAft>
              <a:buClr>
                <a:schemeClr val="dk1"/>
              </a:buClr>
              <a:buSzPts val="1100"/>
              <a:buNone/>
            </a:pPr>
            <a:endParaRPr sz="900" dirty="0">
              <a:solidFill>
                <a:srgbClr val="202124"/>
              </a:solidFill>
              <a:latin typeface="Arial"/>
              <a:ea typeface="Arial"/>
              <a:cs typeface="Arial"/>
              <a:sym typeface="Arial"/>
            </a:endParaRPr>
          </a:p>
          <a:p>
            <a:pPr marL="0" indent="0">
              <a:spcBef>
                <a:spcPts val="0"/>
              </a:spcBef>
              <a:spcAft>
                <a:spcPts val="0"/>
              </a:spcAft>
              <a:buNone/>
            </a:pPr>
            <a:endParaRPr dirty="0">
              <a:latin typeface="Rubik Medium"/>
              <a:ea typeface="Rubik Medium"/>
              <a:cs typeface="Rubik Medium"/>
              <a:sym typeface="Rubik Medium"/>
            </a:endParaRPr>
          </a:p>
          <a:p>
            <a:pPr marL="1079999" indent="-238125">
              <a:spcBef>
                <a:spcPts val="0"/>
              </a:spcBef>
              <a:spcAft>
                <a:spcPts val="0"/>
              </a:spcAft>
              <a:buSzPts val="1400"/>
              <a:buFont typeface="Rubik Medium"/>
              <a:buAutoNum type="alphaUcPeriod"/>
            </a:pPr>
            <a:r>
              <a:rPr lang="en-GB" dirty="0">
                <a:latin typeface="Rubik Medium"/>
                <a:ea typeface="Rubik Medium"/>
                <a:cs typeface="Rubik Medium"/>
                <a:sym typeface="Rubik Medium"/>
              </a:rPr>
              <a:t>Yes</a:t>
            </a:r>
          </a:p>
          <a:p>
            <a:pPr marL="1079999" indent="-238125">
              <a:spcBef>
                <a:spcPts val="0"/>
              </a:spcBef>
              <a:spcAft>
                <a:spcPts val="0"/>
              </a:spcAft>
              <a:buSzPts val="1400"/>
              <a:buFont typeface="Rubik Medium"/>
              <a:buAutoNum type="alphaUcPeriod"/>
            </a:pPr>
            <a:endParaRPr lang="en-GB" dirty="0">
              <a:latin typeface="Rubik Medium"/>
              <a:ea typeface="Rubik Medium"/>
              <a:cs typeface="Rubik Medium"/>
              <a:sym typeface="Rubik Medium"/>
            </a:endParaRPr>
          </a:p>
          <a:p>
            <a:pPr marL="1079999" indent="-238125">
              <a:spcBef>
                <a:spcPts val="0"/>
              </a:spcBef>
              <a:spcAft>
                <a:spcPts val="0"/>
              </a:spcAft>
              <a:buSzPts val="1400"/>
              <a:buFont typeface="Rubik Medium"/>
              <a:buAutoNum type="alphaUcPeriod"/>
            </a:pPr>
            <a:r>
              <a:rPr lang="en-GB" dirty="0">
                <a:latin typeface="Rubik Medium"/>
                <a:ea typeface="Rubik Medium"/>
                <a:cs typeface="Rubik Medium"/>
                <a:sym typeface="Rubik Medium"/>
              </a:rPr>
              <a:t>No</a:t>
            </a:r>
            <a:endParaRPr dirty="0">
              <a:latin typeface="Rubik Medium"/>
              <a:ea typeface="Rubik Medium"/>
              <a:cs typeface="Rubik Medium"/>
              <a:sym typeface="Rubik Medium"/>
            </a:endParaRPr>
          </a:p>
          <a:p>
            <a:pPr marL="0" indent="0">
              <a:spcBef>
                <a:spcPts val="0"/>
              </a:spcBef>
              <a:spcAft>
                <a:spcPts val="0"/>
              </a:spcAft>
              <a:buNone/>
            </a:pPr>
            <a:endParaRPr dirty="0">
              <a:latin typeface="Rubik Medium"/>
              <a:ea typeface="Rubik Medium"/>
              <a:cs typeface="Rubik Medium"/>
              <a:sym typeface="Rubik Medium"/>
            </a:endParaRPr>
          </a:p>
          <a:p>
            <a:pPr marL="0" indent="0">
              <a:spcBef>
                <a:spcPts val="0"/>
              </a:spcBef>
              <a:spcAft>
                <a:spcPts val="0"/>
              </a:spcAft>
              <a:buNone/>
            </a:pPr>
            <a:r>
              <a:rPr lang="en-GB" dirty="0">
                <a:latin typeface="Rubik Medium"/>
                <a:ea typeface="Rubik Medium"/>
                <a:cs typeface="Rubik Medium"/>
                <a:sym typeface="Rubik Medium"/>
              </a:rPr>
              <a:t> </a:t>
            </a:r>
            <a:endParaRPr dirty="0">
              <a:latin typeface="Rubik Medium"/>
              <a:ea typeface="Rubik Medium"/>
              <a:cs typeface="Rubik Medium"/>
              <a:sym typeface="Rubik Medium"/>
            </a:endParaRPr>
          </a:p>
          <a:p>
            <a:pPr marL="0" indent="0">
              <a:spcBef>
                <a:spcPts val="0"/>
              </a:spcBef>
              <a:spcAft>
                <a:spcPts val="0"/>
              </a:spcAft>
              <a:buNone/>
            </a:pPr>
            <a:endParaRPr dirty="0">
              <a:latin typeface="Rubik Medium"/>
              <a:ea typeface="Rubik Medium"/>
              <a:cs typeface="Rubik Medium"/>
              <a:sym typeface="Rubik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1475784d0dd_0_7"/>
          <p:cNvSpPr txBox="1">
            <a:spLocks noGrp="1"/>
          </p:cNvSpPr>
          <p:nvPr>
            <p:ph type="title"/>
          </p:nvPr>
        </p:nvSpPr>
        <p:spPr>
          <a:prstGeom prst="rect">
            <a:avLst/>
          </a:prstGeom>
        </p:spPr>
        <p:txBody>
          <a:bodyPr spcFirstLastPara="1" vert="horz" wrap="square" lIns="51431" tIns="25706" rIns="51431" bIns="25706" rtlCol="0" anchor="b"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3750" dirty="0">
                <a:solidFill>
                  <a:schemeClr val="lt1"/>
                </a:solidFill>
                <a:latin typeface="Rubik Medium"/>
                <a:ea typeface="Rubik Medium"/>
                <a:cs typeface="Rubik Medium"/>
                <a:sym typeface="Rubik Medium"/>
              </a:rPr>
              <a:t>Will I walk or will I bike?</a:t>
            </a:r>
            <a:endParaRPr sz="3750" dirty="0">
              <a:solidFill>
                <a:schemeClr val="lt1"/>
              </a:solidFill>
              <a:latin typeface="Rubik Medium"/>
              <a:ea typeface="Rubik Medium"/>
              <a:cs typeface="Rubik Medium"/>
              <a:sym typeface="Rubik Medium"/>
            </a:endParaRPr>
          </a:p>
        </p:txBody>
      </p:sp>
      <p:sp>
        <p:nvSpPr>
          <p:cNvPr id="203" name="Google Shape;203;g1475784d0dd_0_7"/>
          <p:cNvSpPr txBox="1">
            <a:spLocks noGrp="1"/>
          </p:cNvSpPr>
          <p:nvPr>
            <p:ph type="body" idx="1"/>
          </p:nvPr>
        </p:nvSpPr>
        <p:spPr>
          <a:prstGeom prst="rect">
            <a:avLst/>
          </a:prstGeom>
        </p:spPr>
        <p:txBody>
          <a:bodyPr spcFirstLastPara="1" vert="horz" wrap="square" lIns="51431" tIns="25706" rIns="51431" bIns="25706" numCol="1" anchor="t" anchorCtr="0" compatLnSpc="1">
            <a:prstTxWarp prst="textNoShape">
              <a:avLst/>
            </a:prstTxWarp>
            <a:normAutofit/>
          </a:bodyPr>
          <a:lstStyle/>
          <a:p>
            <a:pPr>
              <a:spcBef>
                <a:spcPts val="600"/>
              </a:spcBef>
              <a:spcAft>
                <a:spcPts val="0"/>
              </a:spcAft>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3" name="Google Shape;383;g1475784d0dd_0_63"/>
          <p:cNvSpPr txBox="1">
            <a:spLocks noGrp="1"/>
          </p:cNvSpPr>
          <p:nvPr>
            <p:ph type="title"/>
          </p:nvPr>
        </p:nvSpPr>
        <p:spPr>
          <a:prstGeom prst="rect">
            <a:avLst/>
          </a:prstGeom>
        </p:spPr>
        <p:txBody>
          <a:bodyPr spcFirstLastPara="1" vert="horz" wrap="square" lIns="51431" tIns="25706" rIns="51431" bIns="25706" rtlCol="0" anchor="b"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3750">
                <a:solidFill>
                  <a:schemeClr val="lt1"/>
                </a:solidFill>
                <a:latin typeface="Rubik Medium"/>
                <a:ea typeface="Rubik Medium"/>
                <a:cs typeface="Rubik Medium"/>
                <a:sym typeface="Rubik Medium"/>
              </a:rPr>
              <a:t>Time’s running out</a:t>
            </a:r>
            <a:endParaRPr sz="3750">
              <a:solidFill>
                <a:schemeClr val="lt1"/>
              </a:solidFill>
              <a:latin typeface="Rubik Medium"/>
              <a:ea typeface="Rubik Medium"/>
              <a:cs typeface="Rubik Medium"/>
              <a:sym typeface="Rubik Medium"/>
            </a:endParaRPr>
          </a:p>
        </p:txBody>
      </p:sp>
      <p:sp>
        <p:nvSpPr>
          <p:cNvPr id="382" name="Google Shape;382;g1475784d0dd_0_63"/>
          <p:cNvSpPr txBox="1">
            <a:spLocks noGrp="1"/>
          </p:cNvSpPr>
          <p:nvPr>
            <p:ph type="body" idx="1"/>
          </p:nvPr>
        </p:nvSpPr>
        <p:spPr>
          <a:prstGeom prst="rect">
            <a:avLst/>
          </a:prstGeom>
        </p:spPr>
        <p:txBody>
          <a:bodyPr spcFirstLastPara="1" vert="horz" wrap="square" lIns="51431" tIns="25706" rIns="51431" bIns="25706" numCol="1" anchor="t" anchorCtr="0" compatLnSpc="1">
            <a:prstTxWarp prst="textNoShape">
              <a:avLst/>
            </a:prstTxWarp>
            <a:normAutofit/>
          </a:bodyPr>
          <a:lstStyle/>
          <a:p>
            <a:pPr>
              <a:spcBef>
                <a:spcPts val="600"/>
              </a:spcBef>
              <a:spcAft>
                <a:spcPts val="0"/>
              </a:spcAft>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3C371F04-9EAE-4527-C284-31FE1A674164}"/>
            </a:ext>
          </a:extLst>
        </p:cNvPr>
        <p:cNvGrpSpPr/>
        <p:nvPr/>
      </p:nvGrpSpPr>
      <p:grpSpPr>
        <a:xfrm>
          <a:off x="0" y="0"/>
          <a:ext cx="0" cy="0"/>
          <a:chOff x="0" y="0"/>
          <a:chExt cx="0" cy="0"/>
        </a:xfrm>
      </p:grpSpPr>
      <p:sp>
        <p:nvSpPr>
          <p:cNvPr id="217" name="Google Shape;217;p25">
            <a:extLst>
              <a:ext uri="{FF2B5EF4-FFF2-40B4-BE49-F238E27FC236}">
                <a16:creationId xmlns:a16="http://schemas.microsoft.com/office/drawing/2014/main" id="{010C54DB-2192-F6F0-BCB7-A3B4A6EBADEE}"/>
              </a:ext>
            </a:extLst>
          </p:cNvPr>
          <p:cNvSpPr txBox="1">
            <a:spLocks noGrp="1"/>
          </p:cNvSpPr>
          <p:nvPr>
            <p:ph type="title"/>
          </p:nvPr>
        </p:nvSpPr>
        <p:spPr>
          <a:xfrm>
            <a:off x="471487" y="271077"/>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Time’s running out</a:t>
            </a:r>
            <a:endParaRPr sz="2800" dirty="0">
              <a:solidFill>
                <a:schemeClr val="lt1"/>
              </a:solidFill>
              <a:latin typeface="Rubik Medium"/>
              <a:ea typeface="Rubik Medium"/>
              <a:cs typeface="Rubik Medium"/>
              <a:sym typeface="Rubik Medium"/>
            </a:endParaRPr>
          </a:p>
        </p:txBody>
      </p:sp>
      <p:pic>
        <p:nvPicPr>
          <p:cNvPr id="216" name="Google Shape;216;p25">
            <a:extLst>
              <a:ext uri="{FF2B5EF4-FFF2-40B4-BE49-F238E27FC236}">
                <a16:creationId xmlns:a16="http://schemas.microsoft.com/office/drawing/2014/main" id="{F1D11E3B-8BB6-1D91-7E88-ACCF8DB79F09}"/>
              </a:ext>
            </a:extLst>
          </p:cNvPr>
          <p:cNvPicPr preferRelativeResize="0">
            <a:picLocks noGrp="1"/>
          </p:cNvPicPr>
          <p:nvPr>
            <p:ph idx="1"/>
          </p:nvPr>
        </p:nvPicPr>
        <p:blipFill rotWithShape="1">
          <a:blip r:embed="rId3">
            <a:alphaModFix/>
          </a:blip>
          <a:srcRect/>
          <a:stretch/>
        </p:blipFill>
        <p:spPr>
          <a:xfrm>
            <a:off x="1536300" y="1548731"/>
            <a:ext cx="3785400" cy="2540700"/>
          </a:xfrm>
          <a:prstGeom prst="rect">
            <a:avLst/>
          </a:prstGeom>
          <a:noFill/>
          <a:ln>
            <a:noFill/>
          </a:ln>
        </p:spPr>
      </p:pic>
    </p:spTree>
    <p:extLst>
      <p:ext uri="{BB962C8B-B14F-4D97-AF65-F5344CB8AC3E}">
        <p14:creationId xmlns:p14="http://schemas.microsoft.com/office/powerpoint/2010/main" val="2633663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g1475784d0dd_0_68"/>
          <p:cNvPicPr preferRelativeResize="0"/>
          <p:nvPr/>
        </p:nvPicPr>
        <p:blipFill rotWithShape="1">
          <a:blip r:embed="rId3">
            <a:alphaModFix/>
          </a:blip>
          <a:srcRect l="337" r="337"/>
          <a:stretch/>
        </p:blipFill>
        <p:spPr>
          <a:xfrm>
            <a:off x="1536300" y="1547438"/>
            <a:ext cx="3785400" cy="2540700"/>
          </a:xfrm>
          <a:prstGeom prst="rect">
            <a:avLst/>
          </a:prstGeom>
          <a:noFill/>
          <a:ln>
            <a:noFill/>
          </a:ln>
        </p:spPr>
      </p:pic>
      <p:sp>
        <p:nvSpPr>
          <p:cNvPr id="389" name="Google Shape;389;g1475784d0dd_0_68"/>
          <p:cNvSpPr txBox="1">
            <a:spLocks noGrp="1"/>
          </p:cNvSpPr>
          <p:nvPr>
            <p:ph type="title"/>
          </p:nvPr>
        </p:nvSpPr>
        <p:spPr>
          <a:xfrm>
            <a:off x="471487" y="286952"/>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Time’s running out</a:t>
            </a:r>
            <a:endParaRPr sz="2800" dirty="0">
              <a:solidFill>
                <a:schemeClr val="lt1"/>
              </a:solidFill>
              <a:latin typeface="Rubik Medium"/>
              <a:ea typeface="Rubik Medium"/>
              <a:cs typeface="Rubik Medium"/>
              <a:sym typeface="Rubik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g1475784d0dd_0_73"/>
          <p:cNvPicPr preferRelativeResize="0"/>
          <p:nvPr/>
        </p:nvPicPr>
        <p:blipFill rotWithShape="1">
          <a:blip r:embed="rId3">
            <a:alphaModFix/>
          </a:blip>
          <a:srcRect l="337" r="337"/>
          <a:stretch/>
        </p:blipFill>
        <p:spPr>
          <a:xfrm>
            <a:off x="1536300" y="1547438"/>
            <a:ext cx="3785400" cy="2540700"/>
          </a:xfrm>
          <a:prstGeom prst="rect">
            <a:avLst/>
          </a:prstGeom>
          <a:noFill/>
          <a:ln>
            <a:noFill/>
          </a:ln>
        </p:spPr>
      </p:pic>
      <p:sp>
        <p:nvSpPr>
          <p:cNvPr id="395" name="Google Shape;395;g1475784d0dd_0_73"/>
          <p:cNvSpPr txBox="1">
            <a:spLocks noGrp="1"/>
          </p:cNvSpPr>
          <p:nvPr>
            <p:ph type="title"/>
          </p:nvPr>
        </p:nvSpPr>
        <p:spPr>
          <a:xfrm>
            <a:off x="471487" y="303136"/>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Time’s running out</a:t>
            </a:r>
            <a:endParaRPr sz="2800" dirty="0">
              <a:solidFill>
                <a:schemeClr val="lt1"/>
              </a:solidFill>
              <a:latin typeface="Rubik Medium"/>
              <a:ea typeface="Rubik Medium"/>
              <a:cs typeface="Rubik Medium"/>
              <a:sym typeface="Rubik Medium"/>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1" name="Google Shape;401;g1475784d0dd_0_81"/>
          <p:cNvSpPr txBox="1">
            <a:spLocks noGrp="1"/>
          </p:cNvSpPr>
          <p:nvPr>
            <p:ph type="title"/>
          </p:nvPr>
        </p:nvSpPr>
        <p:spPr>
          <a:xfrm>
            <a:off x="471487" y="245157"/>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Question</a:t>
            </a:r>
            <a:endParaRPr sz="2800" dirty="0">
              <a:solidFill>
                <a:schemeClr val="lt1"/>
              </a:solidFill>
              <a:latin typeface="Rubik Medium"/>
              <a:ea typeface="Rubik Medium"/>
              <a:cs typeface="Rubik Medium"/>
              <a:sym typeface="Rubik Medium"/>
            </a:endParaRPr>
          </a:p>
        </p:txBody>
      </p:sp>
      <p:sp>
        <p:nvSpPr>
          <p:cNvPr id="400" name="Google Shape;400;g1475784d0dd_0_81"/>
          <p:cNvSpPr txBox="1">
            <a:spLocks noGrp="1"/>
          </p:cNvSpPr>
          <p:nvPr>
            <p:ph idx="1"/>
          </p:nvPr>
        </p:nvSpPr>
        <p:spPr>
          <a:prstGeom prst="rect">
            <a:avLst/>
          </a:prstGeom>
          <a:noFill/>
          <a:ln>
            <a:noFill/>
          </a:ln>
        </p:spPr>
        <p:txBody>
          <a:bodyPr spcFirstLastPara="1" vert="horz" wrap="square" lIns="41138" tIns="68569" rIns="68569" bIns="34275" numCol="1" anchor="t" anchorCtr="0" compatLnSpc="1">
            <a:prstTxWarp prst="textNoShape">
              <a:avLst/>
            </a:prstTxWarp>
            <a:normAutofit/>
          </a:bodyPr>
          <a:lstStyle/>
          <a:p>
            <a:pPr marL="0" indent="0">
              <a:spcBef>
                <a:spcPts val="0"/>
              </a:spcBef>
              <a:spcAft>
                <a:spcPts val="0"/>
              </a:spcAft>
              <a:buClr>
                <a:schemeClr val="dk1"/>
              </a:buClr>
              <a:buSzPts val="1920"/>
              <a:buNone/>
            </a:pPr>
            <a:r>
              <a:rPr lang="en-GB" dirty="0">
                <a:latin typeface="Rubik Medium"/>
                <a:ea typeface="Rubik Medium"/>
                <a:cs typeface="Rubik Medium"/>
                <a:sym typeface="Rubik Medium"/>
              </a:rPr>
              <a:t>What decision was made when we ran out of time?</a:t>
            </a:r>
            <a:endParaRPr dirty="0">
              <a:latin typeface="Rubik Medium"/>
              <a:ea typeface="Rubik Medium"/>
              <a:cs typeface="Rubik Medium"/>
              <a:sym typeface="Rubik Medium"/>
            </a:endParaRPr>
          </a:p>
          <a:p>
            <a:pPr marL="246459" indent="-88046">
              <a:spcBef>
                <a:spcPts val="0"/>
              </a:spcBef>
              <a:spcAft>
                <a:spcPts val="0"/>
              </a:spcAft>
              <a:buClr>
                <a:schemeClr val="dk1"/>
              </a:buClr>
              <a:buSzPts val="1920"/>
              <a:buNone/>
            </a:pPr>
            <a:endParaRPr dirty="0">
              <a:latin typeface="Rubik Medium"/>
              <a:ea typeface="Rubik Medium"/>
              <a:cs typeface="Rubik Medium"/>
              <a:sym typeface="Rubik Medium"/>
            </a:endParaRPr>
          </a:p>
          <a:p>
            <a:pPr marL="246459" indent="-88046">
              <a:spcBef>
                <a:spcPts val="0"/>
              </a:spcBef>
              <a:spcAft>
                <a:spcPts val="0"/>
              </a:spcAft>
              <a:buClr>
                <a:schemeClr val="dk1"/>
              </a:buClr>
              <a:buSzPts val="1920"/>
              <a:buNone/>
            </a:pPr>
            <a:endParaRPr dirty="0">
              <a:latin typeface="Rubik Medium"/>
              <a:ea typeface="Rubik Medium"/>
              <a:cs typeface="Rubik Medium"/>
              <a:sym typeface="Rubik Medium"/>
            </a:endParaRPr>
          </a:p>
          <a:p>
            <a:pPr marL="1079999" indent="-238125">
              <a:spcBef>
                <a:spcPts val="0"/>
              </a:spcBef>
              <a:spcAft>
                <a:spcPts val="0"/>
              </a:spcAft>
              <a:buSzPts val="1400"/>
              <a:buFont typeface="Rubik Medium"/>
              <a:buAutoNum type="alphaUcPeriod"/>
            </a:pPr>
            <a:r>
              <a:rPr lang="en-GB" dirty="0">
                <a:latin typeface="Rubik Medium"/>
                <a:ea typeface="Rubik Medium"/>
                <a:cs typeface="Rubik Medium"/>
                <a:sym typeface="Rubik Medium"/>
              </a:rPr>
              <a:t>Bike</a:t>
            </a:r>
          </a:p>
          <a:p>
            <a:pPr marL="1079999" indent="-238125">
              <a:spcBef>
                <a:spcPts val="0"/>
              </a:spcBef>
              <a:spcAft>
                <a:spcPts val="0"/>
              </a:spcAft>
              <a:buSzPts val="1400"/>
              <a:buFont typeface="Rubik Medium"/>
              <a:buAutoNum type="alphaUcPeriod"/>
            </a:pPr>
            <a:endParaRPr lang="en-GB" dirty="0">
              <a:latin typeface="Rubik Medium"/>
              <a:ea typeface="Rubik Medium"/>
              <a:cs typeface="Rubik Medium"/>
              <a:sym typeface="Rubik Medium"/>
            </a:endParaRPr>
          </a:p>
          <a:p>
            <a:pPr marL="1079999" indent="-238125">
              <a:spcBef>
                <a:spcPts val="0"/>
              </a:spcBef>
              <a:spcAft>
                <a:spcPts val="0"/>
              </a:spcAft>
              <a:buSzPts val="1400"/>
              <a:buFont typeface="Rubik Medium"/>
              <a:buAutoNum type="alphaUcPeriod"/>
            </a:pPr>
            <a:r>
              <a:rPr lang="en-GB" dirty="0">
                <a:latin typeface="Rubik Medium"/>
                <a:ea typeface="Rubik Medium"/>
                <a:cs typeface="Rubik Medium"/>
                <a:sym typeface="Rubik Medium"/>
              </a:rPr>
              <a:t>Walk</a:t>
            </a:r>
            <a:endParaRPr dirty="0">
              <a:latin typeface="Rubik Medium"/>
              <a:ea typeface="Rubik Medium"/>
              <a:cs typeface="Rubik Medium"/>
              <a:sym typeface="Rubik Medium"/>
            </a:endParaRPr>
          </a:p>
          <a:p>
            <a:pPr marL="0" indent="0">
              <a:spcBef>
                <a:spcPts val="0"/>
              </a:spcBef>
              <a:spcAft>
                <a:spcPts val="0"/>
              </a:spcAft>
              <a:buNone/>
            </a:pPr>
            <a:endParaRPr dirty="0">
              <a:latin typeface="Rubik Medium"/>
              <a:ea typeface="Rubik Medium"/>
              <a:cs typeface="Rubik Medium"/>
              <a:sym typeface="Rubik Medium"/>
            </a:endParaRPr>
          </a:p>
        </p:txBody>
      </p:sp>
      <p:pic>
        <p:nvPicPr>
          <p:cNvPr id="402" name="Google Shape;402;g1475784d0dd_0_81"/>
          <p:cNvPicPr preferRelativeResize="0"/>
          <p:nvPr/>
        </p:nvPicPr>
        <p:blipFill rotWithShape="1">
          <a:blip r:embed="rId3">
            <a:alphaModFix/>
          </a:blip>
          <a:srcRect l="337" r="337"/>
          <a:stretch/>
        </p:blipFill>
        <p:spPr>
          <a:xfrm>
            <a:off x="2614781" y="2043507"/>
            <a:ext cx="3428136" cy="230090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8" name="Google Shape;408;g148ae22efd1_0_0"/>
          <p:cNvSpPr txBox="1">
            <a:spLocks noGrp="1"/>
          </p:cNvSpPr>
          <p:nvPr>
            <p:ph type="title"/>
          </p:nvPr>
        </p:nvSpPr>
        <p:spPr>
          <a:prstGeom prst="rect">
            <a:avLst/>
          </a:prstGeom>
        </p:spPr>
        <p:txBody>
          <a:bodyPr spcFirstLastPara="1" vert="horz" wrap="square" lIns="51431" tIns="25706" rIns="51431" bIns="25706" rtlCol="0" anchor="b"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3750">
                <a:solidFill>
                  <a:schemeClr val="lt1"/>
                </a:solidFill>
                <a:latin typeface="Rubik Medium"/>
                <a:ea typeface="Rubik Medium"/>
                <a:cs typeface="Rubik Medium"/>
                <a:sym typeface="Rubik Medium"/>
              </a:rPr>
              <a:t>Siblings deciding</a:t>
            </a:r>
            <a:endParaRPr sz="3750">
              <a:solidFill>
                <a:schemeClr val="lt1"/>
              </a:solidFill>
              <a:latin typeface="Rubik Medium"/>
              <a:ea typeface="Rubik Medium"/>
              <a:cs typeface="Rubik Medium"/>
              <a:sym typeface="Rubik Medium"/>
            </a:endParaRPr>
          </a:p>
        </p:txBody>
      </p:sp>
      <p:sp>
        <p:nvSpPr>
          <p:cNvPr id="407" name="Google Shape;407;g148ae22efd1_0_0"/>
          <p:cNvSpPr txBox="1">
            <a:spLocks noGrp="1"/>
          </p:cNvSpPr>
          <p:nvPr>
            <p:ph type="body" idx="1"/>
          </p:nvPr>
        </p:nvSpPr>
        <p:spPr>
          <a:prstGeom prst="rect">
            <a:avLst/>
          </a:prstGeom>
        </p:spPr>
        <p:txBody>
          <a:bodyPr spcFirstLastPara="1" vert="horz" wrap="square" lIns="51431" tIns="25706" rIns="51431" bIns="25706" numCol="1" anchor="t" anchorCtr="0" compatLnSpc="1">
            <a:prstTxWarp prst="textNoShape">
              <a:avLst/>
            </a:prstTxWarp>
            <a:normAutofit/>
          </a:bodyPr>
          <a:lstStyle/>
          <a:p>
            <a:pPr>
              <a:spcBef>
                <a:spcPts val="600"/>
              </a:spcBef>
              <a:spcAft>
                <a:spcPts val="0"/>
              </a:spcAft>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9B6FC473-C9FD-FA9D-8EC5-8A603865D3BE}"/>
            </a:ext>
          </a:extLst>
        </p:cNvPr>
        <p:cNvGrpSpPr/>
        <p:nvPr/>
      </p:nvGrpSpPr>
      <p:grpSpPr>
        <a:xfrm>
          <a:off x="0" y="0"/>
          <a:ext cx="0" cy="0"/>
          <a:chOff x="0" y="0"/>
          <a:chExt cx="0" cy="0"/>
        </a:xfrm>
      </p:grpSpPr>
      <p:sp>
        <p:nvSpPr>
          <p:cNvPr id="217" name="Google Shape;217;p25">
            <a:extLst>
              <a:ext uri="{FF2B5EF4-FFF2-40B4-BE49-F238E27FC236}">
                <a16:creationId xmlns:a16="http://schemas.microsoft.com/office/drawing/2014/main" id="{D15D17D9-796A-F825-EFFF-5D961B579F0E}"/>
              </a:ext>
            </a:extLst>
          </p:cNvPr>
          <p:cNvSpPr txBox="1">
            <a:spLocks noGrp="1"/>
          </p:cNvSpPr>
          <p:nvPr>
            <p:ph type="title"/>
          </p:nvPr>
        </p:nvSpPr>
        <p:spPr>
          <a:xfrm>
            <a:off x="471487" y="271077"/>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Who will decide first?</a:t>
            </a:r>
            <a:endParaRPr sz="2800" dirty="0">
              <a:solidFill>
                <a:schemeClr val="lt1"/>
              </a:solidFill>
              <a:latin typeface="Rubik Medium"/>
              <a:ea typeface="Rubik Medium"/>
              <a:cs typeface="Rubik Medium"/>
              <a:sym typeface="Rubik Medium"/>
            </a:endParaRPr>
          </a:p>
        </p:txBody>
      </p:sp>
      <p:pic>
        <p:nvPicPr>
          <p:cNvPr id="216" name="Google Shape;216;p25">
            <a:extLst>
              <a:ext uri="{FF2B5EF4-FFF2-40B4-BE49-F238E27FC236}">
                <a16:creationId xmlns:a16="http://schemas.microsoft.com/office/drawing/2014/main" id="{32516D48-6E78-8A73-05CE-E9012DDED469}"/>
              </a:ext>
            </a:extLst>
          </p:cNvPr>
          <p:cNvPicPr preferRelativeResize="0">
            <a:picLocks noGrp="1"/>
          </p:cNvPicPr>
          <p:nvPr>
            <p:ph idx="1"/>
          </p:nvPr>
        </p:nvPicPr>
        <p:blipFill rotWithShape="1">
          <a:blip r:embed="rId3">
            <a:alphaModFix/>
          </a:blip>
          <a:srcRect/>
          <a:stretch/>
        </p:blipFill>
        <p:spPr>
          <a:xfrm>
            <a:off x="1536300" y="1548731"/>
            <a:ext cx="3785400" cy="2540700"/>
          </a:xfrm>
          <a:prstGeom prst="rect">
            <a:avLst/>
          </a:prstGeom>
          <a:noFill/>
          <a:ln>
            <a:noFill/>
          </a:ln>
        </p:spPr>
      </p:pic>
    </p:spTree>
    <p:extLst>
      <p:ext uri="{BB962C8B-B14F-4D97-AF65-F5344CB8AC3E}">
        <p14:creationId xmlns:p14="http://schemas.microsoft.com/office/powerpoint/2010/main" val="2375089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47"/>
          <p:cNvSpPr txBox="1">
            <a:spLocks noGrp="1"/>
          </p:cNvSpPr>
          <p:nvPr>
            <p:ph type="title"/>
          </p:nvPr>
        </p:nvSpPr>
        <p:spPr>
          <a:xfrm>
            <a:off x="471487" y="238400"/>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Who will decide first?</a:t>
            </a:r>
            <a:endParaRPr sz="2800" dirty="0">
              <a:solidFill>
                <a:schemeClr val="lt1"/>
              </a:solidFill>
              <a:latin typeface="Rubik Medium"/>
              <a:ea typeface="Rubik Medium"/>
              <a:cs typeface="Rubik Medium"/>
              <a:sym typeface="Rubik Medium"/>
            </a:endParaRPr>
          </a:p>
        </p:txBody>
      </p:sp>
      <p:pic>
        <p:nvPicPr>
          <p:cNvPr id="413" name="Google Shape;413;p47"/>
          <p:cNvPicPr preferRelativeResize="0">
            <a:picLocks noGrp="1"/>
          </p:cNvPicPr>
          <p:nvPr>
            <p:ph idx="1"/>
          </p:nvPr>
        </p:nvPicPr>
        <p:blipFill rotWithShape="1">
          <a:blip r:embed="rId3">
            <a:alphaModFix/>
          </a:blip>
          <a:srcRect/>
          <a:stretch/>
        </p:blipFill>
        <p:spPr>
          <a:xfrm>
            <a:off x="1536300" y="1547438"/>
            <a:ext cx="3785400" cy="2540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0" name="Google Shape;420;p48"/>
          <p:cNvSpPr txBox="1">
            <a:spLocks noGrp="1"/>
          </p:cNvSpPr>
          <p:nvPr>
            <p:ph type="title"/>
          </p:nvPr>
        </p:nvSpPr>
        <p:spPr>
          <a:xfrm>
            <a:off x="471487" y="327412"/>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Who will decide first?</a:t>
            </a:r>
            <a:endParaRPr sz="2800" dirty="0">
              <a:solidFill>
                <a:schemeClr val="lt1"/>
              </a:solidFill>
              <a:latin typeface="Rubik Medium"/>
              <a:ea typeface="Rubik Medium"/>
              <a:cs typeface="Rubik Medium"/>
              <a:sym typeface="Rubik Medium"/>
            </a:endParaRPr>
          </a:p>
        </p:txBody>
      </p:sp>
      <p:pic>
        <p:nvPicPr>
          <p:cNvPr id="419" name="Google Shape;419;p48"/>
          <p:cNvPicPr preferRelativeResize="0">
            <a:picLocks noGrp="1"/>
          </p:cNvPicPr>
          <p:nvPr>
            <p:ph idx="1"/>
          </p:nvPr>
        </p:nvPicPr>
        <p:blipFill rotWithShape="1">
          <a:blip r:embed="rId3">
            <a:alphaModFix/>
          </a:blip>
          <a:srcRect/>
          <a:stretch/>
        </p:blipFill>
        <p:spPr>
          <a:xfrm>
            <a:off x="1536300" y="1547438"/>
            <a:ext cx="3785400" cy="2540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6" name="Google Shape;426;g1475784d0dd_0_86"/>
          <p:cNvSpPr txBox="1">
            <a:spLocks noGrp="1"/>
          </p:cNvSpPr>
          <p:nvPr>
            <p:ph type="title"/>
          </p:nvPr>
        </p:nvSpPr>
        <p:spPr>
          <a:xfrm>
            <a:off x="471487" y="206032"/>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700" dirty="0">
                <a:solidFill>
                  <a:schemeClr val="lt1"/>
                </a:solidFill>
                <a:latin typeface="Rubik Medium"/>
                <a:ea typeface="Rubik Medium"/>
                <a:cs typeface="Rubik Medium"/>
                <a:sym typeface="Rubik Medium"/>
              </a:rPr>
              <a:t>Question</a:t>
            </a:r>
            <a:endParaRPr sz="2700" dirty="0">
              <a:solidFill>
                <a:schemeClr val="lt1"/>
              </a:solidFill>
              <a:latin typeface="Rubik Medium"/>
              <a:ea typeface="Rubik Medium"/>
              <a:cs typeface="Rubik Medium"/>
              <a:sym typeface="Rubik Medium"/>
            </a:endParaRPr>
          </a:p>
        </p:txBody>
      </p:sp>
      <p:sp>
        <p:nvSpPr>
          <p:cNvPr id="425" name="Google Shape;425;g1475784d0dd_0_86"/>
          <p:cNvSpPr txBox="1">
            <a:spLocks noGrp="1"/>
          </p:cNvSpPr>
          <p:nvPr>
            <p:ph idx="1"/>
          </p:nvPr>
        </p:nvSpPr>
        <p:spPr>
          <a:prstGeom prst="rect">
            <a:avLst/>
          </a:prstGeom>
          <a:noFill/>
          <a:ln>
            <a:noFill/>
          </a:ln>
        </p:spPr>
        <p:txBody>
          <a:bodyPr spcFirstLastPara="1" vert="horz" wrap="square" lIns="41138" tIns="68569" rIns="68569" bIns="34275" numCol="1" anchor="t" anchorCtr="0" compatLnSpc="1">
            <a:prstTxWarp prst="textNoShape">
              <a:avLst/>
            </a:prstTxWarp>
            <a:normAutofit/>
          </a:bodyPr>
          <a:lstStyle/>
          <a:p>
            <a:pPr marL="0" indent="0">
              <a:spcBef>
                <a:spcPts val="0"/>
              </a:spcBef>
              <a:spcAft>
                <a:spcPts val="0"/>
              </a:spcAft>
              <a:buClr>
                <a:schemeClr val="dk1"/>
              </a:buClr>
              <a:buSzPts val="1920"/>
              <a:buNone/>
            </a:pPr>
            <a:r>
              <a:rPr lang="en-GB" sz="2000" dirty="0">
                <a:latin typeface="Rubik Medium"/>
                <a:ea typeface="Rubik Medium"/>
                <a:cs typeface="Rubik Medium"/>
                <a:sym typeface="Rubik Medium"/>
              </a:rPr>
              <a:t>How will the brother and sister get to school?</a:t>
            </a:r>
            <a:endParaRPr sz="2000" dirty="0">
              <a:latin typeface="Rubik Medium"/>
              <a:ea typeface="Rubik Medium"/>
              <a:cs typeface="Rubik Medium"/>
              <a:sym typeface="Rubik Medium"/>
            </a:endParaRPr>
          </a:p>
          <a:p>
            <a:pPr marL="0" indent="0">
              <a:spcBef>
                <a:spcPts val="0"/>
              </a:spcBef>
              <a:spcAft>
                <a:spcPts val="0"/>
              </a:spcAft>
              <a:buClr>
                <a:schemeClr val="dk1"/>
              </a:buClr>
              <a:buSzPts val="1920"/>
              <a:buNone/>
            </a:pPr>
            <a:endParaRPr sz="2000" dirty="0">
              <a:latin typeface="Rubik Medium"/>
              <a:ea typeface="Rubik Medium"/>
              <a:cs typeface="Rubik Medium"/>
              <a:sym typeface="Rubik Medium"/>
            </a:endParaRPr>
          </a:p>
          <a:p>
            <a:pPr marL="1079999" indent="-238125">
              <a:spcBef>
                <a:spcPts val="0"/>
              </a:spcBef>
              <a:spcAft>
                <a:spcPts val="0"/>
              </a:spcAft>
              <a:buSzPts val="1400"/>
              <a:buFont typeface="Rubik Medium"/>
              <a:buAutoNum type="alphaUcPeriod"/>
            </a:pPr>
            <a:r>
              <a:rPr lang="en-GB" sz="2000" dirty="0">
                <a:latin typeface="Rubik Medium"/>
                <a:ea typeface="Rubik Medium"/>
                <a:cs typeface="Rubik Medium"/>
                <a:sym typeface="Rubik Medium"/>
              </a:rPr>
              <a:t>Walk</a:t>
            </a:r>
          </a:p>
          <a:p>
            <a:pPr marL="1079999" indent="-238125">
              <a:spcBef>
                <a:spcPts val="0"/>
              </a:spcBef>
              <a:spcAft>
                <a:spcPts val="0"/>
              </a:spcAft>
              <a:buSzPts val="1400"/>
              <a:buFont typeface="Rubik Medium"/>
              <a:buAutoNum type="alphaUcPeriod"/>
            </a:pPr>
            <a:endParaRPr lang="en-GB" sz="2000" dirty="0">
              <a:latin typeface="Rubik Medium"/>
              <a:ea typeface="Rubik Medium"/>
              <a:cs typeface="Rubik Medium"/>
              <a:sym typeface="Rubik Medium"/>
            </a:endParaRPr>
          </a:p>
          <a:p>
            <a:pPr marL="1079999" indent="-238125">
              <a:spcBef>
                <a:spcPts val="0"/>
              </a:spcBef>
              <a:spcAft>
                <a:spcPts val="0"/>
              </a:spcAft>
              <a:buSzPts val="1400"/>
              <a:buFont typeface="Rubik Medium"/>
              <a:buAutoNum type="alphaUcPeriod"/>
            </a:pPr>
            <a:r>
              <a:rPr lang="en-GB" sz="2000" dirty="0">
                <a:latin typeface="Rubik Medium"/>
                <a:ea typeface="Rubik Medium"/>
                <a:cs typeface="Rubik Medium"/>
                <a:sym typeface="Rubik Medium"/>
              </a:rPr>
              <a:t>Bike</a:t>
            </a:r>
            <a:endParaRPr sz="2000" dirty="0">
              <a:latin typeface="Rubik Medium"/>
              <a:ea typeface="Rubik Medium"/>
              <a:cs typeface="Rubik Medium"/>
              <a:sym typeface="Rubik Medium"/>
            </a:endParaRPr>
          </a:p>
        </p:txBody>
      </p:sp>
      <p:pic>
        <p:nvPicPr>
          <p:cNvPr id="427" name="Google Shape;427;g1475784d0dd_0_86"/>
          <p:cNvPicPr preferRelativeResize="0">
            <a:picLocks noGrp="1"/>
          </p:cNvPicPr>
          <p:nvPr>
            <p:ph type="body" idx="4294967295"/>
          </p:nvPr>
        </p:nvPicPr>
        <p:blipFill rotWithShape="1">
          <a:blip r:embed="rId3">
            <a:alphaModFix/>
          </a:blip>
          <a:srcRect/>
          <a:stretch/>
        </p:blipFill>
        <p:spPr>
          <a:xfrm>
            <a:off x="3736182" y="2022872"/>
            <a:ext cx="3121819" cy="20943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g1475784d0dd_0_12"/>
          <p:cNvPicPr preferRelativeResize="0"/>
          <p:nvPr/>
        </p:nvPicPr>
        <p:blipFill>
          <a:blip r:embed="rId3">
            <a:alphaModFix/>
          </a:blip>
          <a:stretch>
            <a:fillRect/>
          </a:stretch>
        </p:blipFill>
        <p:spPr>
          <a:xfrm>
            <a:off x="5098613" y="1689909"/>
            <a:ext cx="607331" cy="1022188"/>
          </a:xfrm>
          <a:prstGeom prst="rect">
            <a:avLst/>
          </a:prstGeom>
          <a:noFill/>
          <a:ln>
            <a:noFill/>
          </a:ln>
        </p:spPr>
      </p:pic>
      <p:pic>
        <p:nvPicPr>
          <p:cNvPr id="209" name="Google Shape;209;g1475784d0dd_0_12"/>
          <p:cNvPicPr preferRelativeResize="0"/>
          <p:nvPr/>
        </p:nvPicPr>
        <p:blipFill>
          <a:blip r:embed="rId4">
            <a:alphaModFix/>
          </a:blip>
          <a:stretch>
            <a:fillRect/>
          </a:stretch>
        </p:blipFill>
        <p:spPr>
          <a:xfrm>
            <a:off x="4405608" y="2983584"/>
            <a:ext cx="1834034" cy="1022189"/>
          </a:xfrm>
          <a:prstGeom prst="rect">
            <a:avLst/>
          </a:prstGeom>
          <a:noFill/>
          <a:ln>
            <a:noFill/>
          </a:ln>
        </p:spPr>
      </p:pic>
      <p:pic>
        <p:nvPicPr>
          <p:cNvPr id="210" name="Google Shape;210;g1475784d0dd_0_12"/>
          <p:cNvPicPr preferRelativeResize="0"/>
          <p:nvPr/>
        </p:nvPicPr>
        <p:blipFill>
          <a:blip r:embed="rId5">
            <a:alphaModFix/>
          </a:blip>
          <a:stretch>
            <a:fillRect/>
          </a:stretch>
        </p:blipFill>
        <p:spPr>
          <a:xfrm>
            <a:off x="590494" y="2146950"/>
            <a:ext cx="1378547" cy="1378547"/>
          </a:xfrm>
          <a:prstGeom prst="rect">
            <a:avLst/>
          </a:prstGeom>
          <a:noFill/>
          <a:ln>
            <a:noFill/>
          </a:ln>
        </p:spPr>
      </p:pic>
      <p:sp>
        <p:nvSpPr>
          <p:cNvPr id="211" name="Google Shape;211;g1475784d0dd_0_12"/>
          <p:cNvSpPr txBox="1">
            <a:spLocks noGrp="1"/>
          </p:cNvSpPr>
          <p:nvPr>
            <p:ph type="title"/>
          </p:nvPr>
        </p:nvSpPr>
        <p:spPr>
          <a:xfrm>
            <a:off x="471487" y="262676"/>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Will I Decide to Walk or Bike?</a:t>
            </a:r>
            <a:endParaRPr sz="2800" dirty="0">
              <a:solidFill>
                <a:schemeClr val="lt1"/>
              </a:solidFill>
              <a:latin typeface="Rubik Medium"/>
              <a:ea typeface="Rubik Medium"/>
              <a:cs typeface="Rubik Medium"/>
              <a:sym typeface="Rubik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par>
                                <p:cTn id="8" presetID="10" presetClass="entr" presetSubtype="0" fill="hold" nodeType="withEffect">
                                  <p:stCondLst>
                                    <p:cond delay="0"/>
                                  </p:stCondLst>
                                  <p:childTnLst>
                                    <p:set>
                                      <p:cBhvr>
                                        <p:cTn id="9" dur="1" fill="hold">
                                          <p:stCondLst>
                                            <p:cond delay="0"/>
                                          </p:stCondLst>
                                        </p:cTn>
                                        <p:tgtEl>
                                          <p:spTgt spid="209"/>
                                        </p:tgtEl>
                                        <p:attrNameLst>
                                          <p:attrName>style.visibility</p:attrName>
                                        </p:attrNameLst>
                                      </p:cBhvr>
                                      <p:to>
                                        <p:strVal val="visible"/>
                                      </p:to>
                                    </p:set>
                                    <p:animEffect transition="in" filter="fade">
                                      <p:cBhvr>
                                        <p:cTn id="10"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3" name="Google Shape;433;g14911d8aa2b_0_7"/>
          <p:cNvSpPr txBox="1">
            <a:spLocks noGrp="1"/>
          </p:cNvSpPr>
          <p:nvPr>
            <p:ph type="title"/>
          </p:nvPr>
        </p:nvSpPr>
        <p:spPr>
          <a:prstGeom prst="rect">
            <a:avLst/>
          </a:prstGeom>
        </p:spPr>
        <p:txBody>
          <a:bodyPr spcFirstLastPara="1" vert="horz" wrap="square" lIns="51431" tIns="25706" rIns="51431" bIns="25706" rtlCol="0" anchor="b"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3750">
                <a:solidFill>
                  <a:schemeClr val="lt1"/>
                </a:solidFill>
                <a:latin typeface="Rubik Medium"/>
                <a:ea typeface="Rubik Medium"/>
                <a:cs typeface="Rubik Medium"/>
                <a:sym typeface="Rubik Medium"/>
              </a:rPr>
              <a:t>Wrap-up</a:t>
            </a:r>
            <a:endParaRPr sz="3750">
              <a:solidFill>
                <a:schemeClr val="lt1"/>
              </a:solidFill>
              <a:latin typeface="Rubik Medium"/>
              <a:ea typeface="Rubik Medium"/>
              <a:cs typeface="Rubik Medium"/>
              <a:sym typeface="Rubik Medium"/>
            </a:endParaRPr>
          </a:p>
        </p:txBody>
      </p:sp>
      <p:sp>
        <p:nvSpPr>
          <p:cNvPr id="432" name="Google Shape;432;g14911d8aa2b_0_7"/>
          <p:cNvSpPr txBox="1">
            <a:spLocks noGrp="1"/>
          </p:cNvSpPr>
          <p:nvPr>
            <p:ph type="body" idx="1"/>
          </p:nvPr>
        </p:nvSpPr>
        <p:spPr>
          <a:prstGeom prst="rect">
            <a:avLst/>
          </a:prstGeom>
        </p:spPr>
        <p:txBody>
          <a:bodyPr spcFirstLastPara="1" vert="horz" wrap="square" lIns="51431" tIns="25706" rIns="51431" bIns="25706" numCol="1" anchor="t" anchorCtr="0" compatLnSpc="1">
            <a:prstTxWarp prst="textNoShape">
              <a:avLst/>
            </a:prstTxWarp>
            <a:normAutofit/>
          </a:bodyPr>
          <a:lstStyle/>
          <a:p>
            <a:pPr>
              <a:spcBef>
                <a:spcPts val="600"/>
              </a:spcBef>
              <a:spcAft>
                <a:spcPts val="0"/>
              </a:spcAft>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g14911d8aa2b_0_0"/>
          <p:cNvPicPr preferRelativeResize="0"/>
          <p:nvPr/>
        </p:nvPicPr>
        <p:blipFill>
          <a:blip r:embed="rId3">
            <a:alphaModFix/>
          </a:blip>
          <a:stretch>
            <a:fillRect/>
          </a:stretch>
        </p:blipFill>
        <p:spPr>
          <a:xfrm>
            <a:off x="4442138" y="1500816"/>
            <a:ext cx="607331" cy="1022188"/>
          </a:xfrm>
          <a:prstGeom prst="rect">
            <a:avLst/>
          </a:prstGeom>
          <a:noFill/>
          <a:ln>
            <a:noFill/>
          </a:ln>
        </p:spPr>
      </p:pic>
      <p:pic>
        <p:nvPicPr>
          <p:cNvPr id="439" name="Google Shape;439;g14911d8aa2b_0_0"/>
          <p:cNvPicPr preferRelativeResize="0"/>
          <p:nvPr/>
        </p:nvPicPr>
        <p:blipFill>
          <a:blip r:embed="rId4">
            <a:alphaModFix/>
          </a:blip>
          <a:stretch>
            <a:fillRect/>
          </a:stretch>
        </p:blipFill>
        <p:spPr>
          <a:xfrm>
            <a:off x="3741633" y="2611809"/>
            <a:ext cx="1834034" cy="1022189"/>
          </a:xfrm>
          <a:prstGeom prst="rect">
            <a:avLst/>
          </a:prstGeom>
          <a:noFill/>
          <a:ln>
            <a:noFill/>
          </a:ln>
        </p:spPr>
      </p:pic>
      <p:pic>
        <p:nvPicPr>
          <p:cNvPr id="440" name="Google Shape;440;g14911d8aa2b_0_0"/>
          <p:cNvPicPr preferRelativeResize="0"/>
          <p:nvPr/>
        </p:nvPicPr>
        <p:blipFill>
          <a:blip r:embed="rId5">
            <a:alphaModFix/>
          </a:blip>
          <a:stretch>
            <a:fillRect/>
          </a:stretch>
        </p:blipFill>
        <p:spPr>
          <a:xfrm>
            <a:off x="1274119" y="2179500"/>
            <a:ext cx="1378547" cy="1378547"/>
          </a:xfrm>
          <a:prstGeom prst="rect">
            <a:avLst/>
          </a:prstGeom>
          <a:noFill/>
          <a:ln>
            <a:noFill/>
          </a:ln>
        </p:spPr>
      </p:pic>
      <p:sp>
        <p:nvSpPr>
          <p:cNvPr id="2" name="Title 1">
            <a:extLst>
              <a:ext uri="{FF2B5EF4-FFF2-40B4-BE49-F238E27FC236}">
                <a16:creationId xmlns:a16="http://schemas.microsoft.com/office/drawing/2014/main" id="{4F29A68C-B0F1-6A09-9066-7D52566CDDC6}"/>
              </a:ext>
            </a:extLst>
          </p:cNvPr>
          <p:cNvSpPr>
            <a:spLocks noGrp="1"/>
          </p:cNvSpPr>
          <p:nvPr>
            <p:ph type="title"/>
          </p:nvPr>
        </p:nvSpPr>
        <p:spPr/>
        <p:txBody>
          <a:bodyPr/>
          <a:lstStyle/>
          <a:p>
            <a:r>
              <a:rPr lang="en-GB" sz="2100" dirty="0">
                <a:latin typeface="Rubik Medium"/>
                <a:ea typeface="Rubik Medium"/>
                <a:cs typeface="Rubik Medium"/>
                <a:sym typeface="Rubik Medium"/>
              </a:rPr>
              <a:t>Do I Walk or Bike?</a:t>
            </a:r>
            <a:endParaRPr lang="en-US" dirty="0"/>
          </a:p>
        </p:txBody>
      </p:sp>
      <p:sp>
        <p:nvSpPr>
          <p:cNvPr id="441" name="Google Shape;441;g14911d8aa2b_0_0"/>
          <p:cNvSpPr txBox="1">
            <a:spLocks noGrp="1"/>
          </p:cNvSpPr>
          <p:nvPr>
            <p:ph idx="1"/>
          </p:nvPr>
        </p:nvSpPr>
        <p:spPr>
          <a:prstGeom prst="rect">
            <a:avLst/>
          </a:prstGeom>
        </p:spPr>
        <p:txBody>
          <a:bodyPr spcFirstLastPara="1" vert="horz" wrap="square" lIns="51431" tIns="25706" rIns="51431" bIns="25706" numCol="1" anchor="t" anchorCtr="0" compatLnSpc="1">
            <a:prstTxWarp prst="textNoShape">
              <a:avLst/>
            </a:prstTxWarp>
            <a:normAutofit/>
          </a:bodyPr>
          <a:lstStyle/>
          <a:p>
            <a:pPr marL="0" indent="0">
              <a:spcBef>
                <a:spcPts val="0"/>
              </a:spcBef>
              <a:spcAft>
                <a:spcPts val="0"/>
              </a:spcAft>
              <a:buNone/>
            </a:pPr>
            <a:endParaRPr sz="2700" dirty="0">
              <a:latin typeface="Rubik Medium"/>
              <a:ea typeface="Rubik Medium"/>
              <a:cs typeface="Rubik Medium"/>
              <a:sym typeface="Rubik Medium"/>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15b0895ec34_4_0"/>
          <p:cNvSpPr txBox="1">
            <a:spLocks noGrp="1"/>
          </p:cNvSpPr>
          <p:nvPr>
            <p:ph type="title"/>
          </p:nvPr>
        </p:nvSpPr>
        <p:spPr>
          <a:xfrm>
            <a:off x="471487" y="215632"/>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700" dirty="0">
                <a:solidFill>
                  <a:schemeClr val="lt1"/>
                </a:solidFill>
                <a:latin typeface="Rubik Medium"/>
                <a:ea typeface="Rubik Medium"/>
                <a:cs typeface="Rubik Medium"/>
                <a:sym typeface="Rubik Medium"/>
              </a:rPr>
              <a:t>Thank you</a:t>
            </a:r>
            <a:endParaRPr sz="2700" dirty="0">
              <a:solidFill>
                <a:schemeClr val="lt1"/>
              </a:solidFill>
              <a:latin typeface="Rubik Medium"/>
              <a:ea typeface="Rubik Medium"/>
              <a:cs typeface="Rubik Medium"/>
              <a:sym typeface="Rubik Medium"/>
            </a:endParaRPr>
          </a:p>
        </p:txBody>
      </p:sp>
      <p:pic>
        <p:nvPicPr>
          <p:cNvPr id="447" name="Google Shape;447;g15b0895ec34_4_0"/>
          <p:cNvPicPr preferRelativeResize="0"/>
          <p:nvPr/>
        </p:nvPicPr>
        <p:blipFill>
          <a:blip r:embed="rId3">
            <a:alphaModFix/>
          </a:blip>
          <a:stretch>
            <a:fillRect/>
          </a:stretch>
        </p:blipFill>
        <p:spPr>
          <a:xfrm>
            <a:off x="5757685" y="1612444"/>
            <a:ext cx="963900" cy="963225"/>
          </a:xfrm>
          <a:prstGeom prst="ellipse">
            <a:avLst/>
          </a:prstGeom>
          <a:noFill/>
          <a:ln>
            <a:noFill/>
          </a:ln>
        </p:spPr>
      </p:pic>
      <p:sp>
        <p:nvSpPr>
          <p:cNvPr id="448" name="Google Shape;448;g15b0895ec34_4_0"/>
          <p:cNvSpPr txBox="1"/>
          <p:nvPr/>
        </p:nvSpPr>
        <p:spPr>
          <a:xfrm>
            <a:off x="5702006" y="2579050"/>
            <a:ext cx="1077075" cy="367200"/>
          </a:xfrm>
          <a:prstGeom prst="rect">
            <a:avLst/>
          </a:prstGeom>
          <a:noFill/>
          <a:ln>
            <a:noFill/>
          </a:ln>
        </p:spPr>
        <p:txBody>
          <a:bodyPr spcFirstLastPara="1" wrap="square" lIns="0" tIns="0" rIns="0" bIns="0" anchor="t" anchorCtr="0">
            <a:noAutofit/>
          </a:bodyPr>
          <a:lstStyle/>
          <a:p>
            <a:pPr algn="ctr">
              <a:lnSpc>
                <a:spcPct val="90000"/>
              </a:lnSpc>
              <a:buSzPts val="1300"/>
            </a:pPr>
            <a:r>
              <a:rPr lang="en-GB" sz="900">
                <a:solidFill>
                  <a:schemeClr val="accent2"/>
                </a:solidFill>
                <a:latin typeface="Rubik"/>
                <a:ea typeface="Rubik"/>
                <a:cs typeface="Rubik"/>
                <a:sym typeface="Rubik"/>
              </a:rPr>
              <a:t>John  Butler</a:t>
            </a:r>
            <a:endParaRPr sz="900">
              <a:solidFill>
                <a:schemeClr val="accent2"/>
              </a:solidFill>
              <a:latin typeface="Rubik"/>
              <a:ea typeface="Rubik"/>
              <a:cs typeface="Rubik"/>
              <a:sym typeface="Rubik"/>
            </a:endParaRPr>
          </a:p>
        </p:txBody>
      </p:sp>
      <p:pic>
        <p:nvPicPr>
          <p:cNvPr id="449" name="Google Shape;449;g15b0895ec34_4_0"/>
          <p:cNvPicPr preferRelativeResize="0"/>
          <p:nvPr/>
        </p:nvPicPr>
        <p:blipFill rotWithShape="1">
          <a:blip r:embed="rId4">
            <a:alphaModFix/>
          </a:blip>
          <a:srcRect t="-400" b="399"/>
          <a:stretch/>
        </p:blipFill>
        <p:spPr>
          <a:xfrm>
            <a:off x="3070298" y="1612444"/>
            <a:ext cx="963900" cy="962775"/>
          </a:xfrm>
          <a:prstGeom prst="ellipse">
            <a:avLst/>
          </a:prstGeom>
          <a:noFill/>
          <a:ln>
            <a:noFill/>
          </a:ln>
        </p:spPr>
      </p:pic>
      <p:sp>
        <p:nvSpPr>
          <p:cNvPr id="450" name="Google Shape;450;g15b0895ec34_4_0"/>
          <p:cNvSpPr txBox="1"/>
          <p:nvPr/>
        </p:nvSpPr>
        <p:spPr>
          <a:xfrm>
            <a:off x="3024816" y="2579050"/>
            <a:ext cx="1077075" cy="367200"/>
          </a:xfrm>
          <a:prstGeom prst="rect">
            <a:avLst/>
          </a:prstGeom>
          <a:noFill/>
          <a:ln>
            <a:noFill/>
          </a:ln>
        </p:spPr>
        <p:txBody>
          <a:bodyPr spcFirstLastPara="1" wrap="square" lIns="0" tIns="0" rIns="0" bIns="0" anchor="t" anchorCtr="0">
            <a:noAutofit/>
          </a:bodyPr>
          <a:lstStyle/>
          <a:p>
            <a:pPr algn="ctr">
              <a:lnSpc>
                <a:spcPct val="90000"/>
              </a:lnSpc>
              <a:buSzPts val="1300"/>
            </a:pPr>
            <a:r>
              <a:rPr lang="en-GB" sz="900">
                <a:solidFill>
                  <a:schemeClr val="accent2"/>
                </a:solidFill>
                <a:latin typeface="Rubik"/>
                <a:ea typeface="Rubik"/>
                <a:cs typeface="Rubik"/>
                <a:sym typeface="Rubik"/>
              </a:rPr>
              <a:t>Isabelle Hoxha</a:t>
            </a:r>
            <a:endParaRPr sz="900">
              <a:solidFill>
                <a:schemeClr val="accent2"/>
              </a:solidFill>
              <a:latin typeface="Rubik"/>
              <a:ea typeface="Rubik"/>
              <a:cs typeface="Rubik"/>
              <a:sym typeface="Rubik"/>
            </a:endParaRPr>
          </a:p>
        </p:txBody>
      </p:sp>
      <p:pic>
        <p:nvPicPr>
          <p:cNvPr id="451" name="Google Shape;451;g15b0895ec34_4_0"/>
          <p:cNvPicPr preferRelativeResize="0"/>
          <p:nvPr/>
        </p:nvPicPr>
        <p:blipFill rotWithShape="1">
          <a:blip r:embed="rId5">
            <a:alphaModFix/>
          </a:blip>
          <a:srcRect/>
          <a:stretch/>
        </p:blipFill>
        <p:spPr>
          <a:xfrm>
            <a:off x="3069900" y="2885686"/>
            <a:ext cx="963900" cy="962775"/>
          </a:xfrm>
          <a:prstGeom prst="ellipse">
            <a:avLst/>
          </a:prstGeom>
          <a:noFill/>
          <a:ln>
            <a:noFill/>
          </a:ln>
        </p:spPr>
      </p:pic>
      <p:sp>
        <p:nvSpPr>
          <p:cNvPr id="452" name="Google Shape;452;g15b0895ec34_4_0"/>
          <p:cNvSpPr txBox="1"/>
          <p:nvPr/>
        </p:nvSpPr>
        <p:spPr>
          <a:xfrm>
            <a:off x="3013313" y="3850544"/>
            <a:ext cx="1077075" cy="367200"/>
          </a:xfrm>
          <a:prstGeom prst="rect">
            <a:avLst/>
          </a:prstGeom>
          <a:noFill/>
          <a:ln>
            <a:noFill/>
          </a:ln>
        </p:spPr>
        <p:txBody>
          <a:bodyPr spcFirstLastPara="1" wrap="square" lIns="0" tIns="0" rIns="0" bIns="0" anchor="t" anchorCtr="0">
            <a:noAutofit/>
          </a:bodyPr>
          <a:lstStyle/>
          <a:p>
            <a:pPr algn="ctr">
              <a:lnSpc>
                <a:spcPct val="90000"/>
              </a:lnSpc>
              <a:buSzPts val="1300"/>
            </a:pPr>
            <a:r>
              <a:rPr lang="en-GB" sz="900">
                <a:solidFill>
                  <a:schemeClr val="accent2"/>
                </a:solidFill>
                <a:latin typeface="Rubik"/>
                <a:ea typeface="Rubik"/>
                <a:cs typeface="Rubik"/>
                <a:sym typeface="Rubik"/>
              </a:rPr>
              <a:t>Noga Mudrik</a:t>
            </a:r>
            <a:endParaRPr sz="900">
              <a:solidFill>
                <a:schemeClr val="accent2"/>
              </a:solidFill>
              <a:latin typeface="Rubik"/>
              <a:ea typeface="Rubik"/>
              <a:cs typeface="Rubik"/>
              <a:sym typeface="Rubik"/>
            </a:endParaRPr>
          </a:p>
        </p:txBody>
      </p:sp>
      <p:pic>
        <p:nvPicPr>
          <p:cNvPr id="453" name="Google Shape;453;g15b0895ec34_4_0"/>
          <p:cNvPicPr preferRelativeResize="0"/>
          <p:nvPr/>
        </p:nvPicPr>
        <p:blipFill>
          <a:blip r:embed="rId6">
            <a:alphaModFix/>
          </a:blip>
          <a:stretch>
            <a:fillRect/>
          </a:stretch>
        </p:blipFill>
        <p:spPr>
          <a:xfrm>
            <a:off x="310500" y="2886638"/>
            <a:ext cx="963900" cy="963900"/>
          </a:xfrm>
          <a:prstGeom prst="ellipse">
            <a:avLst/>
          </a:prstGeom>
          <a:noFill/>
          <a:ln>
            <a:noFill/>
          </a:ln>
        </p:spPr>
      </p:pic>
      <p:sp>
        <p:nvSpPr>
          <p:cNvPr id="454" name="Google Shape;454;g15b0895ec34_4_0"/>
          <p:cNvSpPr txBox="1"/>
          <p:nvPr/>
        </p:nvSpPr>
        <p:spPr>
          <a:xfrm>
            <a:off x="0" y="3850544"/>
            <a:ext cx="1527750" cy="367200"/>
          </a:xfrm>
          <a:prstGeom prst="rect">
            <a:avLst/>
          </a:prstGeom>
          <a:noFill/>
          <a:ln>
            <a:noFill/>
          </a:ln>
        </p:spPr>
        <p:txBody>
          <a:bodyPr spcFirstLastPara="1" wrap="square" lIns="0" tIns="0" rIns="0" bIns="0" anchor="t" anchorCtr="0">
            <a:noAutofit/>
          </a:bodyPr>
          <a:lstStyle/>
          <a:p>
            <a:pPr algn="ctr">
              <a:lnSpc>
                <a:spcPct val="90000"/>
              </a:lnSpc>
              <a:buSzPts val="1300"/>
            </a:pPr>
            <a:r>
              <a:rPr lang="en-GB" sz="900">
                <a:solidFill>
                  <a:schemeClr val="accent2"/>
                </a:solidFill>
                <a:latin typeface="Rubik"/>
                <a:ea typeface="Rubik"/>
                <a:cs typeface="Rubik"/>
                <a:sym typeface="Rubik"/>
              </a:rPr>
              <a:t>Mohamed Abdelhack</a:t>
            </a:r>
            <a:endParaRPr sz="900">
              <a:solidFill>
                <a:schemeClr val="accent2"/>
              </a:solidFill>
              <a:latin typeface="Rubik"/>
              <a:ea typeface="Rubik"/>
              <a:cs typeface="Rubik"/>
              <a:sym typeface="Rubik"/>
            </a:endParaRPr>
          </a:p>
        </p:txBody>
      </p:sp>
      <p:pic>
        <p:nvPicPr>
          <p:cNvPr id="455" name="Google Shape;455;g15b0895ec34_4_0"/>
          <p:cNvPicPr preferRelativeResize="0"/>
          <p:nvPr/>
        </p:nvPicPr>
        <p:blipFill>
          <a:blip r:embed="rId7">
            <a:alphaModFix/>
          </a:blip>
          <a:stretch>
            <a:fillRect/>
          </a:stretch>
        </p:blipFill>
        <p:spPr>
          <a:xfrm>
            <a:off x="311674" y="1612444"/>
            <a:ext cx="965250" cy="962775"/>
          </a:xfrm>
          <a:prstGeom prst="ellipse">
            <a:avLst/>
          </a:prstGeom>
          <a:noFill/>
          <a:ln>
            <a:noFill/>
          </a:ln>
        </p:spPr>
      </p:pic>
      <p:sp>
        <p:nvSpPr>
          <p:cNvPr id="456" name="Google Shape;456;g15b0895ec34_4_0"/>
          <p:cNvSpPr txBox="1"/>
          <p:nvPr/>
        </p:nvSpPr>
        <p:spPr>
          <a:xfrm>
            <a:off x="168300" y="2579044"/>
            <a:ext cx="1191150" cy="367200"/>
          </a:xfrm>
          <a:prstGeom prst="rect">
            <a:avLst/>
          </a:prstGeom>
          <a:noFill/>
          <a:ln>
            <a:noFill/>
          </a:ln>
        </p:spPr>
        <p:txBody>
          <a:bodyPr spcFirstLastPara="1" wrap="square" lIns="0" tIns="0" rIns="0" bIns="0" anchor="t" anchorCtr="0">
            <a:noAutofit/>
          </a:bodyPr>
          <a:lstStyle/>
          <a:p>
            <a:pPr algn="ctr">
              <a:lnSpc>
                <a:spcPct val="90000"/>
              </a:lnSpc>
              <a:buSzPts val="1300"/>
            </a:pPr>
            <a:r>
              <a:rPr lang="en-GB" sz="900">
                <a:solidFill>
                  <a:schemeClr val="accent2"/>
                </a:solidFill>
                <a:latin typeface="Rubik"/>
                <a:ea typeface="Rubik"/>
                <a:cs typeface="Rubik"/>
                <a:sym typeface="Rubik"/>
              </a:rPr>
              <a:t>Anne Urai</a:t>
            </a:r>
            <a:endParaRPr sz="900">
              <a:solidFill>
                <a:schemeClr val="accent2"/>
              </a:solidFill>
              <a:latin typeface="Rubik"/>
              <a:ea typeface="Rubik"/>
              <a:cs typeface="Rubik"/>
              <a:sym typeface="Rubik"/>
            </a:endParaRPr>
          </a:p>
        </p:txBody>
      </p:sp>
      <p:pic>
        <p:nvPicPr>
          <p:cNvPr id="457" name="Google Shape;457;g15b0895ec34_4_0"/>
          <p:cNvPicPr preferRelativeResize="0"/>
          <p:nvPr/>
        </p:nvPicPr>
        <p:blipFill>
          <a:blip r:embed="rId8">
            <a:alphaModFix/>
          </a:blip>
          <a:stretch>
            <a:fillRect/>
          </a:stretch>
        </p:blipFill>
        <p:spPr>
          <a:xfrm>
            <a:off x="4428000" y="2886638"/>
            <a:ext cx="963900" cy="963900"/>
          </a:xfrm>
          <a:prstGeom prst="ellipse">
            <a:avLst/>
          </a:prstGeom>
          <a:noFill/>
          <a:ln>
            <a:noFill/>
          </a:ln>
        </p:spPr>
      </p:pic>
      <p:sp>
        <p:nvSpPr>
          <p:cNvPr id="458" name="Google Shape;458;g15b0895ec34_4_0"/>
          <p:cNvSpPr txBox="1"/>
          <p:nvPr/>
        </p:nvSpPr>
        <p:spPr>
          <a:xfrm>
            <a:off x="4337972" y="3848462"/>
            <a:ext cx="1116450" cy="367200"/>
          </a:xfrm>
          <a:prstGeom prst="rect">
            <a:avLst/>
          </a:prstGeom>
          <a:noFill/>
          <a:ln>
            <a:noFill/>
          </a:ln>
        </p:spPr>
        <p:txBody>
          <a:bodyPr spcFirstLastPara="1" wrap="square" lIns="0" tIns="0" rIns="0" bIns="0" anchor="t" anchorCtr="0">
            <a:noAutofit/>
          </a:bodyPr>
          <a:lstStyle/>
          <a:p>
            <a:pPr algn="ctr">
              <a:lnSpc>
                <a:spcPct val="90000"/>
              </a:lnSpc>
              <a:buSzPts val="1300"/>
            </a:pPr>
            <a:r>
              <a:rPr lang="en-GB" sz="900">
                <a:solidFill>
                  <a:schemeClr val="accent2"/>
                </a:solidFill>
                <a:latin typeface="Rubik"/>
                <a:ea typeface="Rubik"/>
                <a:cs typeface="Rubik"/>
                <a:sym typeface="Rubik"/>
              </a:rPr>
              <a:t>Ru-Yuan Zhang</a:t>
            </a:r>
            <a:endParaRPr sz="900">
              <a:solidFill>
                <a:schemeClr val="accent2"/>
              </a:solidFill>
              <a:latin typeface="Rubik"/>
              <a:ea typeface="Rubik"/>
              <a:cs typeface="Rubik"/>
              <a:sym typeface="Rubik"/>
            </a:endParaRPr>
          </a:p>
        </p:txBody>
      </p:sp>
      <p:pic>
        <p:nvPicPr>
          <p:cNvPr id="459" name="Google Shape;459;g15b0895ec34_4_0"/>
          <p:cNvPicPr preferRelativeResize="0"/>
          <p:nvPr/>
        </p:nvPicPr>
        <p:blipFill rotWithShape="1">
          <a:blip r:embed="rId9">
            <a:alphaModFix/>
          </a:blip>
          <a:srcRect t="19375" r="62303" b="42921"/>
          <a:stretch/>
        </p:blipFill>
        <p:spPr>
          <a:xfrm>
            <a:off x="4426776" y="1612444"/>
            <a:ext cx="963900" cy="963900"/>
          </a:xfrm>
          <a:prstGeom prst="ellipse">
            <a:avLst/>
          </a:prstGeom>
          <a:noFill/>
          <a:ln>
            <a:noFill/>
          </a:ln>
        </p:spPr>
      </p:pic>
      <p:sp>
        <p:nvSpPr>
          <p:cNvPr id="460" name="Google Shape;460;g15b0895ec34_4_0"/>
          <p:cNvSpPr txBox="1"/>
          <p:nvPr/>
        </p:nvSpPr>
        <p:spPr>
          <a:xfrm>
            <a:off x="4391260" y="2579050"/>
            <a:ext cx="1077075" cy="367200"/>
          </a:xfrm>
          <a:prstGeom prst="rect">
            <a:avLst/>
          </a:prstGeom>
          <a:noFill/>
          <a:ln>
            <a:noFill/>
          </a:ln>
        </p:spPr>
        <p:txBody>
          <a:bodyPr spcFirstLastPara="1" wrap="square" lIns="0" tIns="0" rIns="0" bIns="0" anchor="t" anchorCtr="0">
            <a:noAutofit/>
          </a:bodyPr>
          <a:lstStyle/>
          <a:p>
            <a:pPr algn="ctr">
              <a:lnSpc>
                <a:spcPct val="90000"/>
              </a:lnSpc>
              <a:buSzPts val="1300"/>
            </a:pPr>
            <a:r>
              <a:rPr lang="en-GB" sz="900">
                <a:solidFill>
                  <a:schemeClr val="accent2"/>
                </a:solidFill>
                <a:latin typeface="Rubik"/>
                <a:ea typeface="Rubik"/>
                <a:cs typeface="Rubik"/>
                <a:sym typeface="Rubik"/>
              </a:rPr>
              <a:t>Jeremy Forest</a:t>
            </a:r>
            <a:endParaRPr sz="900">
              <a:solidFill>
                <a:schemeClr val="accent2"/>
              </a:solidFill>
              <a:latin typeface="Rubik"/>
              <a:ea typeface="Rubik"/>
              <a:cs typeface="Rubik"/>
              <a:sym typeface="Rubik"/>
            </a:endParaRPr>
          </a:p>
        </p:txBody>
      </p:sp>
      <p:pic>
        <p:nvPicPr>
          <p:cNvPr id="461" name="Google Shape;461;g15b0895ec34_4_0"/>
          <p:cNvPicPr preferRelativeResize="0"/>
          <p:nvPr/>
        </p:nvPicPr>
        <p:blipFill rotWithShape="1">
          <a:blip r:embed="rId10">
            <a:alphaModFix/>
          </a:blip>
          <a:srcRect t="12502" b="12495"/>
          <a:stretch/>
        </p:blipFill>
        <p:spPr>
          <a:xfrm>
            <a:off x="5756400" y="2886638"/>
            <a:ext cx="963900" cy="962775"/>
          </a:xfrm>
          <a:prstGeom prst="ellipse">
            <a:avLst/>
          </a:prstGeom>
          <a:noFill/>
          <a:ln>
            <a:noFill/>
          </a:ln>
        </p:spPr>
      </p:pic>
      <p:sp>
        <p:nvSpPr>
          <p:cNvPr id="462" name="Google Shape;462;g15b0895ec34_4_0"/>
          <p:cNvSpPr txBox="1"/>
          <p:nvPr/>
        </p:nvSpPr>
        <p:spPr>
          <a:xfrm>
            <a:off x="5702006" y="3848462"/>
            <a:ext cx="1077075" cy="367200"/>
          </a:xfrm>
          <a:prstGeom prst="rect">
            <a:avLst/>
          </a:prstGeom>
          <a:noFill/>
          <a:ln>
            <a:noFill/>
          </a:ln>
        </p:spPr>
        <p:txBody>
          <a:bodyPr spcFirstLastPara="1" wrap="square" lIns="0" tIns="0" rIns="0" bIns="0" anchor="t" anchorCtr="0">
            <a:noAutofit/>
          </a:bodyPr>
          <a:lstStyle/>
          <a:p>
            <a:pPr algn="ctr">
              <a:lnSpc>
                <a:spcPct val="90000"/>
              </a:lnSpc>
              <a:buSzPts val="1300"/>
            </a:pPr>
            <a:r>
              <a:rPr lang="en-GB" sz="900">
                <a:solidFill>
                  <a:srgbClr val="ED7D31"/>
                </a:solidFill>
                <a:latin typeface="Rubik"/>
                <a:ea typeface="Rubik"/>
                <a:cs typeface="Rubik"/>
                <a:sym typeface="Rubik"/>
              </a:rPr>
              <a:t>Xinquan Lu</a:t>
            </a:r>
            <a:endParaRPr sz="900">
              <a:solidFill>
                <a:srgbClr val="ED7D31"/>
              </a:solidFill>
              <a:latin typeface="Rubik"/>
              <a:ea typeface="Rubik"/>
              <a:cs typeface="Rubik"/>
              <a:sym typeface="Rubik"/>
            </a:endParaRPr>
          </a:p>
        </p:txBody>
      </p:sp>
      <p:pic>
        <p:nvPicPr>
          <p:cNvPr id="463" name="Google Shape;463;g15b0895ec34_4_0"/>
          <p:cNvPicPr preferRelativeResize="0"/>
          <p:nvPr/>
        </p:nvPicPr>
        <p:blipFill>
          <a:blip r:embed="rId11">
            <a:alphaModFix/>
          </a:blip>
          <a:stretch>
            <a:fillRect/>
          </a:stretch>
        </p:blipFill>
        <p:spPr>
          <a:xfrm>
            <a:off x="1722866" y="1612444"/>
            <a:ext cx="963900" cy="963900"/>
          </a:xfrm>
          <a:prstGeom prst="ellipse">
            <a:avLst/>
          </a:prstGeom>
          <a:noFill/>
          <a:ln>
            <a:noFill/>
          </a:ln>
        </p:spPr>
      </p:pic>
      <p:sp>
        <p:nvSpPr>
          <p:cNvPr id="464" name="Google Shape;464;g15b0895ec34_4_0"/>
          <p:cNvSpPr txBox="1"/>
          <p:nvPr/>
        </p:nvSpPr>
        <p:spPr>
          <a:xfrm>
            <a:off x="1532954" y="2537794"/>
            <a:ext cx="1345050" cy="263127"/>
          </a:xfrm>
          <a:prstGeom prst="rect">
            <a:avLst/>
          </a:prstGeom>
          <a:noFill/>
          <a:ln>
            <a:noFill/>
          </a:ln>
        </p:spPr>
        <p:txBody>
          <a:bodyPr spcFirstLastPara="1" wrap="square" lIns="68569" tIns="68569" rIns="68569" bIns="68569" anchor="t" anchorCtr="0">
            <a:spAutoFit/>
          </a:bodyPr>
          <a:lstStyle/>
          <a:p>
            <a:pPr algn="ctr">
              <a:lnSpc>
                <a:spcPct val="90000"/>
              </a:lnSpc>
            </a:pPr>
            <a:r>
              <a:rPr lang="en-GB" sz="900">
                <a:solidFill>
                  <a:schemeClr val="accent2"/>
                </a:solidFill>
                <a:latin typeface="Rubik"/>
                <a:ea typeface="Rubik"/>
                <a:cs typeface="Rubik"/>
                <a:sym typeface="Rubik"/>
              </a:rPr>
              <a:t>Dante Kienigiel</a:t>
            </a:r>
            <a:endParaRPr sz="900">
              <a:latin typeface="Rubik"/>
              <a:ea typeface="Rubik"/>
              <a:cs typeface="Rubik"/>
              <a:sym typeface="Rubik"/>
            </a:endParaRPr>
          </a:p>
        </p:txBody>
      </p:sp>
      <p:pic>
        <p:nvPicPr>
          <p:cNvPr id="465" name="Google Shape;465;g15b0895ec34_4_0"/>
          <p:cNvPicPr preferRelativeResize="0"/>
          <p:nvPr/>
        </p:nvPicPr>
        <p:blipFill>
          <a:blip r:embed="rId12">
            <a:alphaModFix/>
          </a:blip>
          <a:stretch>
            <a:fillRect/>
          </a:stretch>
        </p:blipFill>
        <p:spPr>
          <a:xfrm>
            <a:off x="1722600" y="2886638"/>
            <a:ext cx="963900" cy="963900"/>
          </a:xfrm>
          <a:prstGeom prst="ellipse">
            <a:avLst/>
          </a:prstGeom>
          <a:noFill/>
          <a:ln>
            <a:noFill/>
          </a:ln>
        </p:spPr>
      </p:pic>
      <p:sp>
        <p:nvSpPr>
          <p:cNvPr id="466" name="Google Shape;466;g15b0895ec34_4_0"/>
          <p:cNvSpPr txBox="1"/>
          <p:nvPr/>
        </p:nvSpPr>
        <p:spPr>
          <a:xfrm>
            <a:off x="1440666" y="3850544"/>
            <a:ext cx="1527750" cy="367200"/>
          </a:xfrm>
          <a:prstGeom prst="rect">
            <a:avLst/>
          </a:prstGeom>
          <a:noFill/>
          <a:ln>
            <a:noFill/>
          </a:ln>
        </p:spPr>
        <p:txBody>
          <a:bodyPr spcFirstLastPara="1" wrap="square" lIns="0" tIns="0" rIns="0" bIns="0" anchor="t" anchorCtr="0">
            <a:noAutofit/>
          </a:bodyPr>
          <a:lstStyle/>
          <a:p>
            <a:pPr algn="ctr">
              <a:lnSpc>
                <a:spcPct val="90000"/>
              </a:lnSpc>
              <a:buSzPts val="1300"/>
            </a:pPr>
            <a:r>
              <a:rPr lang="en-GB" sz="900">
                <a:solidFill>
                  <a:schemeClr val="accent2"/>
                </a:solidFill>
                <a:latin typeface="Rubik"/>
                <a:ea typeface="Rubik"/>
                <a:cs typeface="Rubik"/>
                <a:sym typeface="Rubik"/>
              </a:rPr>
              <a:t>Megan Peters</a:t>
            </a:r>
            <a:endParaRPr sz="900">
              <a:solidFill>
                <a:schemeClr val="accent2"/>
              </a:solidFill>
              <a:latin typeface="Rubik"/>
              <a:ea typeface="Rubik"/>
              <a:cs typeface="Rubik"/>
              <a:sym typeface="Rubi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p25"/>
          <p:cNvSpPr txBox="1">
            <a:spLocks noGrp="1"/>
          </p:cNvSpPr>
          <p:nvPr>
            <p:ph type="title"/>
          </p:nvPr>
        </p:nvSpPr>
        <p:spPr>
          <a:xfrm>
            <a:off x="471487" y="271077"/>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Will I Decide to Walk or Bike?</a:t>
            </a:r>
            <a:endParaRPr sz="2800" dirty="0">
              <a:solidFill>
                <a:schemeClr val="lt1"/>
              </a:solidFill>
              <a:latin typeface="Rubik Medium"/>
              <a:ea typeface="Rubik Medium"/>
              <a:cs typeface="Rubik Medium"/>
              <a:sym typeface="Rubik Medium"/>
            </a:endParaRPr>
          </a:p>
        </p:txBody>
      </p:sp>
      <p:pic>
        <p:nvPicPr>
          <p:cNvPr id="216" name="Google Shape;216;p25"/>
          <p:cNvPicPr preferRelativeResize="0">
            <a:picLocks noGrp="1"/>
          </p:cNvPicPr>
          <p:nvPr>
            <p:ph idx="1"/>
          </p:nvPr>
        </p:nvPicPr>
        <p:blipFill rotWithShape="1">
          <a:blip r:embed="rId3">
            <a:alphaModFix/>
          </a:blip>
          <a:srcRect/>
          <a:stretch/>
        </p:blipFill>
        <p:spPr>
          <a:xfrm>
            <a:off x="1536300" y="1548731"/>
            <a:ext cx="3785400" cy="2540700"/>
          </a:xfrm>
          <a:prstGeom prst="rect">
            <a:avLst/>
          </a:prstGeom>
          <a:noFill/>
          <a:ln>
            <a:noFill/>
          </a:ln>
        </p:spPr>
      </p:pic>
      <p:cxnSp>
        <p:nvCxnSpPr>
          <p:cNvPr id="218" name="Google Shape;218;p25"/>
          <p:cNvCxnSpPr/>
          <p:nvPr/>
        </p:nvCxnSpPr>
        <p:spPr>
          <a:xfrm flipH="1">
            <a:off x="5052563" y="2169094"/>
            <a:ext cx="811800" cy="13050"/>
          </a:xfrm>
          <a:prstGeom prst="straightConnector1">
            <a:avLst/>
          </a:prstGeom>
          <a:noFill/>
          <a:ln w="9525" cap="flat" cmpd="sng">
            <a:solidFill>
              <a:schemeClr val="dk2"/>
            </a:solidFill>
            <a:prstDash val="solid"/>
            <a:round/>
            <a:headEnd type="none" w="med" len="med"/>
            <a:tailEnd type="triangle" w="med" len="med"/>
          </a:ln>
        </p:spPr>
      </p:cxnSp>
      <p:cxnSp>
        <p:nvCxnSpPr>
          <p:cNvPr id="219" name="Google Shape;219;p25"/>
          <p:cNvCxnSpPr/>
          <p:nvPr/>
        </p:nvCxnSpPr>
        <p:spPr>
          <a:xfrm flipH="1">
            <a:off x="4991513" y="3432900"/>
            <a:ext cx="811800" cy="13050"/>
          </a:xfrm>
          <a:prstGeom prst="straightConnector1">
            <a:avLst/>
          </a:prstGeom>
          <a:noFill/>
          <a:ln w="9525" cap="flat" cmpd="sng">
            <a:solidFill>
              <a:schemeClr val="dk2"/>
            </a:solidFill>
            <a:prstDash val="solid"/>
            <a:round/>
            <a:headEnd type="none" w="med" len="med"/>
            <a:tailEnd type="triangle" w="med" len="med"/>
          </a:ln>
        </p:spPr>
      </p:cxnSp>
      <p:cxnSp>
        <p:nvCxnSpPr>
          <p:cNvPr id="220" name="Google Shape;220;p25"/>
          <p:cNvCxnSpPr/>
          <p:nvPr/>
        </p:nvCxnSpPr>
        <p:spPr>
          <a:xfrm rot="10800000">
            <a:off x="3584869" y="3981131"/>
            <a:ext cx="474075" cy="402525"/>
          </a:xfrm>
          <a:prstGeom prst="straightConnector1">
            <a:avLst/>
          </a:prstGeom>
          <a:noFill/>
          <a:ln w="9525" cap="flat" cmpd="sng">
            <a:solidFill>
              <a:schemeClr val="dk2"/>
            </a:solidFill>
            <a:prstDash val="solid"/>
            <a:round/>
            <a:headEnd type="none" w="med" len="med"/>
            <a:tailEnd type="triangle" w="med" len="med"/>
          </a:ln>
        </p:spPr>
      </p:cxnSp>
      <p:cxnSp>
        <p:nvCxnSpPr>
          <p:cNvPr id="221" name="Google Shape;221;p25"/>
          <p:cNvCxnSpPr/>
          <p:nvPr/>
        </p:nvCxnSpPr>
        <p:spPr>
          <a:xfrm rot="10800000" flipH="1">
            <a:off x="883219" y="2844488"/>
            <a:ext cx="889650" cy="6525"/>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000"/>
                                        <p:tgtEl>
                                          <p:spTgt spid="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
                                        </p:tgtEl>
                                        <p:attrNameLst>
                                          <p:attrName>style.visibility</p:attrName>
                                        </p:attrNameLst>
                                      </p:cBhvr>
                                      <p:to>
                                        <p:strVal val="visible"/>
                                      </p:to>
                                    </p:set>
                                    <p:animEffect transition="in" filter="fade">
                                      <p:cBhvr>
                                        <p:cTn id="12" dur="1000"/>
                                        <p:tgtEl>
                                          <p:spTgt spid="2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8"/>
                                        </p:tgtEl>
                                        <p:attrNameLst>
                                          <p:attrName>style.visibility</p:attrName>
                                        </p:attrNameLst>
                                      </p:cBhvr>
                                      <p:to>
                                        <p:strVal val="visible"/>
                                      </p:to>
                                    </p:set>
                                    <p:animEffect transition="in" filter="fade">
                                      <p:cBhvr>
                                        <p:cTn id="17" dur="1000"/>
                                        <p:tgtEl>
                                          <p:spTgt spid="2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9"/>
                                        </p:tgtEl>
                                        <p:attrNameLst>
                                          <p:attrName>style.visibility</p:attrName>
                                        </p:attrNameLst>
                                      </p:cBhvr>
                                      <p:to>
                                        <p:strVal val="visible"/>
                                      </p:to>
                                    </p:set>
                                    <p:animEffect transition="in" filter="fade">
                                      <p:cBhvr>
                                        <p:cTn id="22" dur="10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26"/>
          <p:cNvSpPr txBox="1">
            <a:spLocks noGrp="1"/>
          </p:cNvSpPr>
          <p:nvPr>
            <p:ph type="title"/>
          </p:nvPr>
        </p:nvSpPr>
        <p:spPr>
          <a:xfrm>
            <a:off x="471487" y="319320"/>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Will I Decide to Walk</a:t>
            </a:r>
            <a:endParaRPr sz="2800" dirty="0">
              <a:solidFill>
                <a:schemeClr val="lt1"/>
              </a:solidFill>
              <a:latin typeface="Rubik Medium"/>
              <a:ea typeface="Rubik Medium"/>
              <a:cs typeface="Rubik Medium"/>
              <a:sym typeface="Rubik Medium"/>
            </a:endParaRPr>
          </a:p>
        </p:txBody>
      </p:sp>
      <p:pic>
        <p:nvPicPr>
          <p:cNvPr id="226" name="Google Shape;226;p26"/>
          <p:cNvPicPr preferRelativeResize="0">
            <a:picLocks noGrp="1"/>
          </p:cNvPicPr>
          <p:nvPr>
            <p:ph idx="1"/>
          </p:nvPr>
        </p:nvPicPr>
        <p:blipFill rotWithShape="1">
          <a:blip r:embed="rId3">
            <a:alphaModFix/>
          </a:blip>
          <a:srcRect l="337" r="327"/>
          <a:stretch/>
        </p:blipFill>
        <p:spPr>
          <a:xfrm>
            <a:off x="1536300" y="1547419"/>
            <a:ext cx="3785400" cy="2540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3" name="Google Shape;233;p27"/>
          <p:cNvSpPr txBox="1">
            <a:spLocks noGrp="1"/>
          </p:cNvSpPr>
          <p:nvPr>
            <p:ph type="title"/>
          </p:nvPr>
        </p:nvSpPr>
        <p:spPr>
          <a:xfrm>
            <a:off x="471487" y="291019"/>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I Will Decide to Walk</a:t>
            </a:r>
            <a:endParaRPr sz="2800" dirty="0">
              <a:solidFill>
                <a:schemeClr val="lt1"/>
              </a:solidFill>
              <a:latin typeface="Rubik Medium"/>
              <a:ea typeface="Rubik Medium"/>
              <a:cs typeface="Rubik Medium"/>
              <a:sym typeface="Rubik Medium"/>
            </a:endParaRPr>
          </a:p>
        </p:txBody>
      </p:sp>
      <p:pic>
        <p:nvPicPr>
          <p:cNvPr id="232" name="Google Shape;232;p27"/>
          <p:cNvPicPr preferRelativeResize="0">
            <a:picLocks noGrp="1"/>
          </p:cNvPicPr>
          <p:nvPr>
            <p:ph idx="1"/>
          </p:nvPr>
        </p:nvPicPr>
        <p:blipFill rotWithShape="1">
          <a:blip r:embed="rId3">
            <a:alphaModFix/>
          </a:blip>
          <a:srcRect l="337" r="327"/>
          <a:stretch/>
        </p:blipFill>
        <p:spPr>
          <a:xfrm>
            <a:off x="1536188" y="1548731"/>
            <a:ext cx="3785625" cy="2540700"/>
          </a:xfrm>
          <a:prstGeom prst="rect">
            <a:avLst/>
          </a:prstGeom>
          <a:noFill/>
          <a:ln>
            <a:noFill/>
          </a:ln>
        </p:spPr>
      </p:pic>
      <p:cxnSp>
        <p:nvCxnSpPr>
          <p:cNvPr id="234" name="Google Shape;234;p27"/>
          <p:cNvCxnSpPr/>
          <p:nvPr/>
        </p:nvCxnSpPr>
        <p:spPr>
          <a:xfrm rot="10800000">
            <a:off x="4188769" y="1863806"/>
            <a:ext cx="13050" cy="967725"/>
          </a:xfrm>
          <a:prstGeom prst="straightConnector1">
            <a:avLst/>
          </a:prstGeom>
          <a:noFill/>
          <a:ln w="38100" cap="flat" cmpd="sng">
            <a:solidFill>
              <a:schemeClr val="dk2"/>
            </a:solidFill>
            <a:prstDash val="solid"/>
            <a:round/>
            <a:headEnd type="none" w="med" len="med"/>
            <a:tailEnd type="none" w="med" len="med"/>
          </a:ln>
        </p:spPr>
      </p:cxnSp>
      <p:pic>
        <p:nvPicPr>
          <p:cNvPr id="235" name="Google Shape;235;p27"/>
          <p:cNvPicPr preferRelativeResize="0"/>
          <p:nvPr/>
        </p:nvPicPr>
        <p:blipFill>
          <a:blip r:embed="rId4">
            <a:alphaModFix/>
          </a:blip>
          <a:stretch>
            <a:fillRect/>
          </a:stretch>
        </p:blipFill>
        <p:spPr>
          <a:xfrm>
            <a:off x="4987554" y="1863810"/>
            <a:ext cx="374179" cy="629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
                                        </p:tgtEl>
                                        <p:attrNameLst>
                                          <p:attrName>style.visibility</p:attrName>
                                        </p:attrNameLst>
                                      </p:cBhvr>
                                      <p:to>
                                        <p:strVal val="visible"/>
                                      </p:to>
                                    </p:set>
                                    <p:animEffect transition="in" filter="fade">
                                      <p:cBhvr>
                                        <p:cTn id="12"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g14b3abc74a1_0_15"/>
          <p:cNvSpPr txBox="1">
            <a:spLocks noGrp="1"/>
          </p:cNvSpPr>
          <p:nvPr>
            <p:ph type="title"/>
          </p:nvPr>
        </p:nvSpPr>
        <p:spPr>
          <a:xfrm>
            <a:off x="471487" y="311228"/>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800" dirty="0">
                <a:solidFill>
                  <a:schemeClr val="lt1"/>
                </a:solidFill>
                <a:latin typeface="Rubik Medium"/>
                <a:ea typeface="Rubik Medium"/>
                <a:cs typeface="Rubik Medium"/>
                <a:sym typeface="Rubik Medium"/>
              </a:rPr>
              <a:t>Will I Decide to Bike</a:t>
            </a:r>
            <a:endParaRPr sz="2800" dirty="0">
              <a:solidFill>
                <a:schemeClr val="lt1"/>
              </a:solidFill>
              <a:latin typeface="Rubik Medium"/>
              <a:ea typeface="Rubik Medium"/>
              <a:cs typeface="Rubik Medium"/>
              <a:sym typeface="Rubik Medium"/>
            </a:endParaRPr>
          </a:p>
        </p:txBody>
      </p:sp>
      <p:pic>
        <p:nvPicPr>
          <p:cNvPr id="240" name="Google Shape;240;g14b3abc74a1_0_15"/>
          <p:cNvPicPr preferRelativeResize="0">
            <a:picLocks noGrp="1"/>
          </p:cNvPicPr>
          <p:nvPr>
            <p:ph idx="1"/>
          </p:nvPr>
        </p:nvPicPr>
        <p:blipFill rotWithShape="1">
          <a:blip r:embed="rId3">
            <a:alphaModFix/>
          </a:blip>
          <a:srcRect/>
          <a:stretch/>
        </p:blipFill>
        <p:spPr>
          <a:xfrm>
            <a:off x="1536300" y="1547438"/>
            <a:ext cx="3785400" cy="2540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g14b3abc74a1_0_25"/>
          <p:cNvSpPr txBox="1">
            <a:spLocks noGrp="1"/>
          </p:cNvSpPr>
          <p:nvPr>
            <p:ph type="title"/>
          </p:nvPr>
        </p:nvSpPr>
        <p:spPr>
          <a:xfrm>
            <a:off x="471487" y="282150"/>
            <a:ext cx="5915025" cy="629775"/>
          </a:xfrm>
          <a:prstGeom prst="rect">
            <a:avLst/>
          </a:prstGeom>
          <a:noFill/>
          <a:ln>
            <a:noFill/>
          </a:ln>
        </p:spPr>
        <p:txBody>
          <a:bodyPr spcFirstLastPara="1" vert="horz" wrap="square" lIns="68569" tIns="34275" rIns="34275" bIns="34275" rtlCol="0" anchor="ctr" anchorCtr="0">
            <a:normAutofit/>
            <a:scene3d>
              <a:camera prst="orthographicFront"/>
              <a:lightRig rig="threePt" dir="t">
                <a:rot lat="0" lon="0" rev="4800000"/>
              </a:lightRig>
            </a:scene3d>
            <a:sp3d prstMaterial="matte">
              <a:bevelT w="50800" h="10160"/>
            </a:sp3d>
          </a:bodyPr>
          <a:lstStyle/>
          <a:p>
            <a:pPr>
              <a:spcBef>
                <a:spcPts val="0"/>
              </a:spcBef>
              <a:spcAft>
                <a:spcPts val="0"/>
              </a:spcAft>
            </a:pPr>
            <a:r>
              <a:rPr lang="en-GB" sz="2700" dirty="0">
                <a:solidFill>
                  <a:schemeClr val="lt1"/>
                </a:solidFill>
                <a:latin typeface="Rubik Medium"/>
                <a:ea typeface="Rubik Medium"/>
                <a:cs typeface="Rubik Medium"/>
                <a:sym typeface="Rubik Medium"/>
              </a:rPr>
              <a:t>I Will Decide to Bike</a:t>
            </a:r>
            <a:endParaRPr sz="2700" dirty="0">
              <a:solidFill>
                <a:schemeClr val="lt1"/>
              </a:solidFill>
              <a:latin typeface="Rubik Medium"/>
              <a:ea typeface="Rubik Medium"/>
              <a:cs typeface="Rubik Medium"/>
              <a:sym typeface="Rubik Medium"/>
            </a:endParaRPr>
          </a:p>
        </p:txBody>
      </p:sp>
      <p:pic>
        <p:nvPicPr>
          <p:cNvPr id="246" name="Google Shape;246;g14b3abc74a1_0_25"/>
          <p:cNvPicPr preferRelativeResize="0">
            <a:picLocks noGrp="1"/>
          </p:cNvPicPr>
          <p:nvPr>
            <p:ph idx="1"/>
          </p:nvPr>
        </p:nvPicPr>
        <p:blipFill rotWithShape="1">
          <a:blip r:embed="rId3">
            <a:alphaModFix/>
          </a:blip>
          <a:srcRect/>
          <a:stretch/>
        </p:blipFill>
        <p:spPr>
          <a:xfrm>
            <a:off x="1536300" y="1547438"/>
            <a:ext cx="3785400" cy="2540700"/>
          </a:xfrm>
          <a:prstGeom prst="rect">
            <a:avLst/>
          </a:prstGeom>
          <a:noFill/>
          <a:ln>
            <a:noFill/>
          </a:ln>
        </p:spPr>
      </p:pic>
      <p:cxnSp>
        <p:nvCxnSpPr>
          <p:cNvPr id="248" name="Google Shape;248;g14b3abc74a1_0_25"/>
          <p:cNvCxnSpPr/>
          <p:nvPr/>
        </p:nvCxnSpPr>
        <p:spPr>
          <a:xfrm rot="10800000">
            <a:off x="3779625" y="2818463"/>
            <a:ext cx="13050" cy="967725"/>
          </a:xfrm>
          <a:prstGeom prst="straightConnector1">
            <a:avLst/>
          </a:prstGeom>
          <a:noFill/>
          <a:ln w="38100" cap="flat" cmpd="sng">
            <a:solidFill>
              <a:schemeClr val="dk2"/>
            </a:solidFill>
            <a:prstDash val="solid"/>
            <a:round/>
            <a:headEnd type="none" w="med" len="med"/>
            <a:tailEnd type="none" w="med" len="med"/>
          </a:ln>
        </p:spPr>
      </p:cxnSp>
      <p:pic>
        <p:nvPicPr>
          <p:cNvPr id="249" name="Google Shape;249;g14b3abc74a1_0_25"/>
          <p:cNvPicPr preferRelativeResize="0"/>
          <p:nvPr/>
        </p:nvPicPr>
        <p:blipFill>
          <a:blip r:embed="rId4">
            <a:alphaModFix/>
          </a:blip>
          <a:stretch>
            <a:fillRect/>
          </a:stretch>
        </p:blipFill>
        <p:spPr>
          <a:xfrm>
            <a:off x="4983617" y="3232015"/>
            <a:ext cx="887250" cy="4944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1000"/>
                                        <p:tgtEl>
                                          <p:spTgt spid="2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9"/>
                                        </p:tgtEl>
                                        <p:attrNameLst>
                                          <p:attrName>style.visibility</p:attrName>
                                        </p:attrNameLst>
                                      </p:cBhvr>
                                      <p:to>
                                        <p:strVal val="visible"/>
                                      </p:to>
                                    </p:set>
                                    <p:animEffect transition="in" filter="fade">
                                      <p:cBhvr>
                                        <p:cTn id="12"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1_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Latex like">
      <a:majorFont>
        <a:latin typeface="Garamond"/>
        <a:ea typeface=""/>
        <a:cs typeface=""/>
      </a:majorFont>
      <a:minorFont>
        <a:latin typeface="Garamond"/>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Module">
  <a:themeElements>
    <a:clrScheme name="Module">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docProps/app.xml><?xml version="1.0" encoding="utf-8"?>
<Properties xmlns="http://schemas.openxmlformats.org/officeDocument/2006/extended-properties" xmlns:vt="http://schemas.openxmlformats.org/officeDocument/2006/docPropsVTypes">
  <Template/>
  <TotalTime>2482</TotalTime>
  <Words>889</Words>
  <Application>Microsoft Macintosh PowerPoint</Application>
  <PresentationFormat>Custom</PresentationFormat>
  <Paragraphs>138</Paragraphs>
  <Slides>42</Slides>
  <Notes>42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Rubik</vt:lpstr>
      <vt:lpstr>Helvetica Light</vt:lpstr>
      <vt:lpstr>Garamond</vt:lpstr>
      <vt:lpstr>Wingdings 2</vt:lpstr>
      <vt:lpstr>Rubik Medium</vt:lpstr>
      <vt:lpstr>Arial</vt:lpstr>
      <vt:lpstr>Helvetica</vt:lpstr>
      <vt:lpstr>Calibri</vt:lpstr>
      <vt:lpstr>1_Module</vt:lpstr>
      <vt:lpstr>Making a Decision Maths and Neuroscience of Decision Making</vt:lpstr>
      <vt:lpstr>Overview</vt:lpstr>
      <vt:lpstr>Will I walk or will I bike?</vt:lpstr>
      <vt:lpstr>Will I Decide to Walk or Bike?</vt:lpstr>
      <vt:lpstr>Will I Decide to Walk or Bike?</vt:lpstr>
      <vt:lpstr>Will I Decide to Walk</vt:lpstr>
      <vt:lpstr>I Will Decide to Walk</vt:lpstr>
      <vt:lpstr>Will I Decide to Bike</vt:lpstr>
      <vt:lpstr>I Will Decide to Bike</vt:lpstr>
      <vt:lpstr>A Mathematician’s Thinking</vt:lpstr>
      <vt:lpstr>PowerPoint Presentation</vt:lpstr>
      <vt:lpstr>PowerPoint Presentation</vt:lpstr>
      <vt:lpstr>PowerPoint Presentation</vt:lpstr>
      <vt:lpstr>PowerPoint Presentation</vt:lpstr>
      <vt:lpstr>Question</vt:lpstr>
      <vt:lpstr>Cannot decide</vt:lpstr>
      <vt:lpstr>No evidence</vt:lpstr>
      <vt:lpstr>No evidence</vt:lpstr>
      <vt:lpstr>Question</vt:lpstr>
      <vt:lpstr>A sunny day</vt:lpstr>
      <vt:lpstr>Will I Decide to Walk or Bike?</vt:lpstr>
      <vt:lpstr>Will I bike on a sunny day?</vt:lpstr>
      <vt:lpstr>Will I bike on a sunny day?</vt:lpstr>
      <vt:lpstr>Question</vt:lpstr>
      <vt:lpstr>Will I change my mind?</vt:lpstr>
      <vt:lpstr>Will I change my mind?</vt:lpstr>
      <vt:lpstr>Will I change my mind?</vt:lpstr>
      <vt:lpstr>Will I change my mind?</vt:lpstr>
      <vt:lpstr>Question</vt:lpstr>
      <vt:lpstr>Time’s running out</vt:lpstr>
      <vt:lpstr>Time’s running out</vt:lpstr>
      <vt:lpstr>Time’s running out</vt:lpstr>
      <vt:lpstr>Time’s running out</vt:lpstr>
      <vt:lpstr>Question</vt:lpstr>
      <vt:lpstr>Siblings deciding</vt:lpstr>
      <vt:lpstr>Who will decide first?</vt:lpstr>
      <vt:lpstr>Who will decide first?</vt:lpstr>
      <vt:lpstr>Who will decide first?</vt:lpstr>
      <vt:lpstr>Question</vt:lpstr>
      <vt:lpstr>Wrap-up</vt:lpstr>
      <vt:lpstr>Do I Walk or Bike?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Pick an Escape</dc:title>
  <cp:lastModifiedBy>John Butler</cp:lastModifiedBy>
  <cp:revision>11</cp:revision>
  <cp:lastPrinted>2025-06-09T11:08:20Z</cp:lastPrinted>
  <dcterms:modified xsi:type="dcterms:W3CDTF">2025-06-10T18:55:44Z</dcterms:modified>
</cp:coreProperties>
</file>