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1"/>
  </p:notesMasterIdLst>
  <p:sldIdLst>
    <p:sldId id="279" r:id="rId2"/>
    <p:sldId id="273" r:id="rId3"/>
    <p:sldId id="258" r:id="rId4"/>
    <p:sldId id="259" r:id="rId5"/>
    <p:sldId id="764" r:id="rId6"/>
    <p:sldId id="765" r:id="rId7"/>
    <p:sldId id="261" r:id="rId8"/>
    <p:sldId id="262" r:id="rId9"/>
    <p:sldId id="79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6091FC-68A5-0A0F-D84C-8EFCAFCB9110}" name="Gaia Sessa" initials="GS" userId="S::gaia.sessa@tudublin.ie::b85d0358-d648-4df9-bbb0-7cd4b702a7f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9E9"/>
    <a:srgbClr val="0BBBA3"/>
    <a:srgbClr val="76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17" autoAdjust="0"/>
    <p:restoredTop sz="94660"/>
  </p:normalViewPr>
  <p:slideViewPr>
    <p:cSldViewPr snapToGrid="0">
      <p:cViewPr>
        <p:scale>
          <a:sx n="110" d="100"/>
          <a:sy n="110" d="100"/>
        </p:scale>
        <p:origin x="92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CD83B9-3C61-BB4D-9608-0065BB78347C}" type="doc">
      <dgm:prSet loTypeId="urn:microsoft.com/office/officeart/2005/8/layout/radial5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DD4616B6-D7AD-0444-9C97-04D5474D73D1}">
      <dgm:prSet phldrT="[Text]"/>
      <dgm:spPr/>
      <dgm:t>
        <a:bodyPr/>
        <a:lstStyle/>
        <a:p>
          <a:r>
            <a:rPr lang="en-GB" b="0" i="0" dirty="0">
              <a:latin typeface="Helvetica Light" panose="020B0403020202020204" pitchFamily="34" charset="0"/>
            </a:rPr>
            <a:t>My Research</a:t>
          </a:r>
        </a:p>
      </dgm:t>
    </dgm:pt>
    <dgm:pt modelId="{72C3A4EC-0DA5-2041-A6A0-9423ED7A5697}" type="parTrans" cxnId="{712CD75C-6CCF-294B-B6F2-46536A986602}">
      <dgm:prSet/>
      <dgm:spPr/>
      <dgm:t>
        <a:bodyPr/>
        <a:lstStyle/>
        <a:p>
          <a:endParaRPr lang="en-GB"/>
        </a:p>
      </dgm:t>
    </dgm:pt>
    <dgm:pt modelId="{3FAB8877-F78C-8E45-B8A0-85BEA53C3BB3}" type="sibTrans" cxnId="{712CD75C-6CCF-294B-B6F2-46536A986602}">
      <dgm:prSet/>
      <dgm:spPr/>
      <dgm:t>
        <a:bodyPr/>
        <a:lstStyle/>
        <a:p>
          <a:endParaRPr lang="en-GB"/>
        </a:p>
      </dgm:t>
    </dgm:pt>
    <dgm:pt modelId="{4D25EC98-7725-6942-AE1B-75327C246BFE}">
      <dgm:prSet phldrT="[Text]"/>
      <dgm:spPr/>
      <dgm:t>
        <a:bodyPr/>
        <a:lstStyle/>
        <a:p>
          <a:r>
            <a:rPr lang="en-GB" dirty="0">
              <a:latin typeface="Helvetica" pitchFamily="2" charset="0"/>
            </a:rPr>
            <a:t>Computer</a:t>
          </a:r>
          <a:br>
            <a:rPr lang="en-GB" dirty="0">
              <a:latin typeface="Helvetica" pitchFamily="2" charset="0"/>
            </a:rPr>
          </a:br>
          <a:r>
            <a:rPr lang="en-GB" dirty="0">
              <a:latin typeface="Helvetica" pitchFamily="2" charset="0"/>
            </a:rPr>
            <a:t>Science</a:t>
          </a:r>
        </a:p>
      </dgm:t>
    </dgm:pt>
    <dgm:pt modelId="{BE7FBEFC-3A60-064E-AE11-A0A788E4C29D}" type="parTrans" cxnId="{751F543E-F098-EB40-A1CC-E4661DC2B4E4}">
      <dgm:prSet/>
      <dgm:spPr/>
      <dgm:t>
        <a:bodyPr/>
        <a:lstStyle/>
        <a:p>
          <a:endParaRPr lang="en-GB"/>
        </a:p>
      </dgm:t>
    </dgm:pt>
    <dgm:pt modelId="{FA38E140-1AFA-9F4B-9B14-A3949909B4DF}" type="sibTrans" cxnId="{751F543E-F098-EB40-A1CC-E4661DC2B4E4}">
      <dgm:prSet/>
      <dgm:spPr/>
      <dgm:t>
        <a:bodyPr/>
        <a:lstStyle/>
        <a:p>
          <a:endParaRPr lang="en-GB"/>
        </a:p>
      </dgm:t>
    </dgm:pt>
    <dgm:pt modelId="{E3DFAF7C-8EC5-2D48-B095-9D5B84E0F19F}">
      <dgm:prSet phldrT="[Text]"/>
      <dgm:spPr/>
      <dgm:t>
        <a:bodyPr/>
        <a:lstStyle/>
        <a:p>
          <a:r>
            <a:rPr lang="en-GB" dirty="0">
              <a:latin typeface="Helvetica" pitchFamily="2" charset="0"/>
            </a:rPr>
            <a:t>Neuroscience</a:t>
          </a:r>
        </a:p>
      </dgm:t>
    </dgm:pt>
    <dgm:pt modelId="{98A02C3F-BD3A-E543-8F21-C457C1CBFFFF}" type="parTrans" cxnId="{B3ED77BE-0ECA-AF49-970E-0041D158CD3A}">
      <dgm:prSet/>
      <dgm:spPr/>
      <dgm:t>
        <a:bodyPr/>
        <a:lstStyle/>
        <a:p>
          <a:endParaRPr lang="en-GB"/>
        </a:p>
      </dgm:t>
    </dgm:pt>
    <dgm:pt modelId="{0B31204F-B30D-1644-8485-8C5942CAB0BB}" type="sibTrans" cxnId="{B3ED77BE-0ECA-AF49-970E-0041D158CD3A}">
      <dgm:prSet/>
      <dgm:spPr/>
      <dgm:t>
        <a:bodyPr/>
        <a:lstStyle/>
        <a:p>
          <a:endParaRPr lang="en-GB"/>
        </a:p>
      </dgm:t>
    </dgm:pt>
    <dgm:pt modelId="{0BCFDB27-5E8B-6E46-B155-9731912B2422}">
      <dgm:prSet phldrT="[Text]"/>
      <dgm:spPr/>
      <dgm:t>
        <a:bodyPr/>
        <a:lstStyle/>
        <a:p>
          <a:r>
            <a:rPr lang="en-GB" dirty="0">
              <a:latin typeface="Helvetica" pitchFamily="2" charset="0"/>
            </a:rPr>
            <a:t>Physics</a:t>
          </a:r>
        </a:p>
      </dgm:t>
    </dgm:pt>
    <dgm:pt modelId="{E1E2ED1B-259A-FC43-AA26-B107FD0F0592}" type="parTrans" cxnId="{2A9EDAB2-AE14-8A44-BEC1-74B6B82E0B25}">
      <dgm:prSet/>
      <dgm:spPr/>
      <dgm:t>
        <a:bodyPr/>
        <a:lstStyle/>
        <a:p>
          <a:endParaRPr lang="en-GB"/>
        </a:p>
      </dgm:t>
    </dgm:pt>
    <dgm:pt modelId="{B42EB489-9A55-6D45-BC78-4D50C91B95F5}" type="sibTrans" cxnId="{2A9EDAB2-AE14-8A44-BEC1-74B6B82E0B25}">
      <dgm:prSet/>
      <dgm:spPr/>
      <dgm:t>
        <a:bodyPr/>
        <a:lstStyle/>
        <a:p>
          <a:endParaRPr lang="en-GB"/>
        </a:p>
      </dgm:t>
    </dgm:pt>
    <dgm:pt modelId="{44B1C885-1EA2-314D-BFBD-40850D72C229}">
      <dgm:prSet phldrT="[Text]"/>
      <dgm:spPr/>
      <dgm:t>
        <a:bodyPr/>
        <a:lstStyle/>
        <a:p>
          <a:r>
            <a:rPr lang="en-GB" dirty="0">
              <a:latin typeface="Helvetica" pitchFamily="2" charset="0"/>
            </a:rPr>
            <a:t>Mathematics</a:t>
          </a:r>
        </a:p>
      </dgm:t>
    </dgm:pt>
    <dgm:pt modelId="{55C60473-F563-C141-A490-DAD374E18D4F}" type="parTrans" cxnId="{40777839-1DAC-1E41-8CCA-A03B2F13C2FB}">
      <dgm:prSet/>
      <dgm:spPr/>
      <dgm:t>
        <a:bodyPr/>
        <a:lstStyle/>
        <a:p>
          <a:endParaRPr lang="en-GB"/>
        </a:p>
      </dgm:t>
    </dgm:pt>
    <dgm:pt modelId="{A1039D11-D459-A643-8804-67415F591AF7}" type="sibTrans" cxnId="{40777839-1DAC-1E41-8CCA-A03B2F13C2FB}">
      <dgm:prSet/>
      <dgm:spPr/>
      <dgm:t>
        <a:bodyPr/>
        <a:lstStyle/>
        <a:p>
          <a:endParaRPr lang="en-GB"/>
        </a:p>
      </dgm:t>
    </dgm:pt>
    <dgm:pt modelId="{AC5B2206-7EED-A346-91B7-1456AF68A005}">
      <dgm:prSet phldrT="[Text]"/>
      <dgm:spPr/>
      <dgm:t>
        <a:bodyPr/>
        <a:lstStyle/>
        <a:p>
          <a:r>
            <a:rPr lang="en-GB" dirty="0">
              <a:latin typeface="Helvetica" pitchFamily="2" charset="0"/>
            </a:rPr>
            <a:t>Psychology</a:t>
          </a:r>
        </a:p>
      </dgm:t>
    </dgm:pt>
    <dgm:pt modelId="{9FCF2371-0E19-754A-B3DB-5A41DD598D76}" type="parTrans" cxnId="{AC19B142-7823-EE42-A502-89A207B619C5}">
      <dgm:prSet/>
      <dgm:spPr/>
      <dgm:t>
        <a:bodyPr/>
        <a:lstStyle/>
        <a:p>
          <a:endParaRPr lang="en-GB"/>
        </a:p>
      </dgm:t>
    </dgm:pt>
    <dgm:pt modelId="{DFAB15E0-42CC-9349-86D2-1DE9FF0C03D6}" type="sibTrans" cxnId="{AC19B142-7823-EE42-A502-89A207B619C5}">
      <dgm:prSet/>
      <dgm:spPr/>
      <dgm:t>
        <a:bodyPr/>
        <a:lstStyle/>
        <a:p>
          <a:endParaRPr lang="en-GB"/>
        </a:p>
      </dgm:t>
    </dgm:pt>
    <dgm:pt modelId="{AEC903F5-725A-3B4C-9A73-1334B9F7F5B5}">
      <dgm:prSet phldrT="[Text]"/>
      <dgm:spPr/>
      <dgm:t>
        <a:bodyPr/>
        <a:lstStyle/>
        <a:p>
          <a:r>
            <a:rPr lang="en-GB" dirty="0">
              <a:latin typeface="Helvetica" pitchFamily="2" charset="0"/>
            </a:rPr>
            <a:t>Electrical Engineering</a:t>
          </a:r>
        </a:p>
      </dgm:t>
    </dgm:pt>
    <dgm:pt modelId="{00C05E18-6DC3-2F46-AD20-167D6E6F5310}" type="parTrans" cxnId="{36ED47D2-A88C-3343-8896-62FFB3823734}">
      <dgm:prSet/>
      <dgm:spPr/>
      <dgm:t>
        <a:bodyPr/>
        <a:lstStyle/>
        <a:p>
          <a:endParaRPr lang="en-GB"/>
        </a:p>
      </dgm:t>
    </dgm:pt>
    <dgm:pt modelId="{3B5CE68B-356F-9248-AECE-A57C4CC06938}" type="sibTrans" cxnId="{36ED47D2-A88C-3343-8896-62FFB3823734}">
      <dgm:prSet/>
      <dgm:spPr/>
      <dgm:t>
        <a:bodyPr/>
        <a:lstStyle/>
        <a:p>
          <a:endParaRPr lang="en-GB"/>
        </a:p>
      </dgm:t>
    </dgm:pt>
    <dgm:pt modelId="{9A161B40-E03E-0141-9697-9F4DC4C2A939}">
      <dgm:prSet phldrT="[Text]"/>
      <dgm:spPr/>
      <dgm:t>
        <a:bodyPr/>
        <a:lstStyle/>
        <a:p>
          <a:r>
            <a:rPr lang="en-GB" dirty="0">
              <a:latin typeface="Helvetica" pitchFamily="2" charset="0"/>
            </a:rPr>
            <a:t>Medicine</a:t>
          </a:r>
        </a:p>
      </dgm:t>
    </dgm:pt>
    <dgm:pt modelId="{787AFD7D-0BDB-2347-8AED-A0A03B10A40A}" type="parTrans" cxnId="{CD53692C-CEA4-EB48-827A-AB2A2ECE849E}">
      <dgm:prSet/>
      <dgm:spPr/>
      <dgm:t>
        <a:bodyPr/>
        <a:lstStyle/>
        <a:p>
          <a:endParaRPr lang="en-GB"/>
        </a:p>
      </dgm:t>
    </dgm:pt>
    <dgm:pt modelId="{E713BEB1-DDE1-E443-ADD3-C97F5182C9BF}" type="sibTrans" cxnId="{CD53692C-CEA4-EB48-827A-AB2A2ECE849E}">
      <dgm:prSet/>
      <dgm:spPr/>
      <dgm:t>
        <a:bodyPr/>
        <a:lstStyle/>
        <a:p>
          <a:endParaRPr lang="en-GB"/>
        </a:p>
      </dgm:t>
    </dgm:pt>
    <dgm:pt modelId="{2675E984-C27F-094A-ACE3-F9F44A9C1591}" type="pres">
      <dgm:prSet presAssocID="{34CD83B9-3C61-BB4D-9608-0065BB78347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3D7B4A8-1D86-E640-BFAE-67371F9F6373}" type="pres">
      <dgm:prSet presAssocID="{DD4616B6-D7AD-0444-9C97-04D5474D73D1}" presName="centerShape" presStyleLbl="node0" presStyleIdx="0" presStyleCnt="1" custLinFactNeighborY="262"/>
      <dgm:spPr/>
    </dgm:pt>
    <dgm:pt modelId="{8CE678A9-CB0C-0B48-BE44-9C27229DD8DA}" type="pres">
      <dgm:prSet presAssocID="{BE7FBEFC-3A60-064E-AE11-A0A788E4C29D}" presName="parTrans" presStyleLbl="sibTrans2D1" presStyleIdx="0" presStyleCnt="7"/>
      <dgm:spPr/>
    </dgm:pt>
    <dgm:pt modelId="{32D2F44D-0A12-3A4B-A547-01DB117C1757}" type="pres">
      <dgm:prSet presAssocID="{BE7FBEFC-3A60-064E-AE11-A0A788E4C29D}" presName="connectorText" presStyleLbl="sibTrans2D1" presStyleIdx="0" presStyleCnt="7"/>
      <dgm:spPr/>
    </dgm:pt>
    <dgm:pt modelId="{F467BC98-B194-E749-A3C0-73B1C90591EF}" type="pres">
      <dgm:prSet presAssocID="{4D25EC98-7725-6942-AE1B-75327C246BFE}" presName="node" presStyleLbl="node1" presStyleIdx="0" presStyleCnt="7">
        <dgm:presLayoutVars>
          <dgm:bulletEnabled val="1"/>
        </dgm:presLayoutVars>
      </dgm:prSet>
      <dgm:spPr/>
    </dgm:pt>
    <dgm:pt modelId="{46EEBC25-CDB0-D843-B5FE-BDA2F772A4B4}" type="pres">
      <dgm:prSet presAssocID="{98A02C3F-BD3A-E543-8F21-C457C1CBFFFF}" presName="parTrans" presStyleLbl="sibTrans2D1" presStyleIdx="1" presStyleCnt="7"/>
      <dgm:spPr/>
    </dgm:pt>
    <dgm:pt modelId="{EF0A598A-620A-2B48-B7FE-3D65A952C037}" type="pres">
      <dgm:prSet presAssocID="{98A02C3F-BD3A-E543-8F21-C457C1CBFFFF}" presName="connectorText" presStyleLbl="sibTrans2D1" presStyleIdx="1" presStyleCnt="7"/>
      <dgm:spPr/>
    </dgm:pt>
    <dgm:pt modelId="{3931EA20-C59B-F144-9B8F-05357FD9ECCC}" type="pres">
      <dgm:prSet presAssocID="{E3DFAF7C-8EC5-2D48-B095-9D5B84E0F19F}" presName="node" presStyleLbl="node1" presStyleIdx="1" presStyleCnt="7">
        <dgm:presLayoutVars>
          <dgm:bulletEnabled val="1"/>
        </dgm:presLayoutVars>
      </dgm:prSet>
      <dgm:spPr/>
    </dgm:pt>
    <dgm:pt modelId="{88E9598C-4099-EF47-AF63-A79FAC2F14A9}" type="pres">
      <dgm:prSet presAssocID="{E1E2ED1B-259A-FC43-AA26-B107FD0F0592}" presName="parTrans" presStyleLbl="sibTrans2D1" presStyleIdx="2" presStyleCnt="7"/>
      <dgm:spPr/>
    </dgm:pt>
    <dgm:pt modelId="{EBDBBA2F-1435-394B-8D15-DA2AA9B4450A}" type="pres">
      <dgm:prSet presAssocID="{E1E2ED1B-259A-FC43-AA26-B107FD0F0592}" presName="connectorText" presStyleLbl="sibTrans2D1" presStyleIdx="2" presStyleCnt="7"/>
      <dgm:spPr/>
    </dgm:pt>
    <dgm:pt modelId="{9D63BBD9-85AC-3A4E-B1E9-61788439F225}" type="pres">
      <dgm:prSet presAssocID="{0BCFDB27-5E8B-6E46-B155-9731912B2422}" presName="node" presStyleLbl="node1" presStyleIdx="2" presStyleCnt="7">
        <dgm:presLayoutVars>
          <dgm:bulletEnabled val="1"/>
        </dgm:presLayoutVars>
      </dgm:prSet>
      <dgm:spPr/>
    </dgm:pt>
    <dgm:pt modelId="{E3CC7570-E1F8-8149-926F-45D259395438}" type="pres">
      <dgm:prSet presAssocID="{55C60473-F563-C141-A490-DAD374E18D4F}" presName="parTrans" presStyleLbl="sibTrans2D1" presStyleIdx="3" presStyleCnt="7"/>
      <dgm:spPr/>
    </dgm:pt>
    <dgm:pt modelId="{24DFF8C7-A34E-664D-A017-51039EB34A48}" type="pres">
      <dgm:prSet presAssocID="{55C60473-F563-C141-A490-DAD374E18D4F}" presName="connectorText" presStyleLbl="sibTrans2D1" presStyleIdx="3" presStyleCnt="7"/>
      <dgm:spPr/>
    </dgm:pt>
    <dgm:pt modelId="{4479D52F-6B85-2848-9A10-25FAD0639A9A}" type="pres">
      <dgm:prSet presAssocID="{44B1C885-1EA2-314D-BFBD-40850D72C229}" presName="node" presStyleLbl="node1" presStyleIdx="3" presStyleCnt="7">
        <dgm:presLayoutVars>
          <dgm:bulletEnabled val="1"/>
        </dgm:presLayoutVars>
      </dgm:prSet>
      <dgm:spPr/>
    </dgm:pt>
    <dgm:pt modelId="{2EAEB2DA-75B9-AA4A-AEB6-D995E2BE5698}" type="pres">
      <dgm:prSet presAssocID="{9FCF2371-0E19-754A-B3DB-5A41DD598D76}" presName="parTrans" presStyleLbl="sibTrans2D1" presStyleIdx="4" presStyleCnt="7"/>
      <dgm:spPr/>
    </dgm:pt>
    <dgm:pt modelId="{BB9349E6-8256-064A-BD64-55B76B146522}" type="pres">
      <dgm:prSet presAssocID="{9FCF2371-0E19-754A-B3DB-5A41DD598D76}" presName="connectorText" presStyleLbl="sibTrans2D1" presStyleIdx="4" presStyleCnt="7"/>
      <dgm:spPr/>
    </dgm:pt>
    <dgm:pt modelId="{49EB5156-F258-5D49-8845-539A6A3D89EA}" type="pres">
      <dgm:prSet presAssocID="{AC5B2206-7EED-A346-91B7-1456AF68A005}" presName="node" presStyleLbl="node1" presStyleIdx="4" presStyleCnt="7">
        <dgm:presLayoutVars>
          <dgm:bulletEnabled val="1"/>
        </dgm:presLayoutVars>
      </dgm:prSet>
      <dgm:spPr/>
    </dgm:pt>
    <dgm:pt modelId="{A3D3DE4E-F9EF-1048-91F8-68361912D2F1}" type="pres">
      <dgm:prSet presAssocID="{787AFD7D-0BDB-2347-8AED-A0A03B10A40A}" presName="parTrans" presStyleLbl="sibTrans2D1" presStyleIdx="5" presStyleCnt="7"/>
      <dgm:spPr/>
    </dgm:pt>
    <dgm:pt modelId="{01635D1A-2E47-524E-8DE1-CEAAACBF55AF}" type="pres">
      <dgm:prSet presAssocID="{787AFD7D-0BDB-2347-8AED-A0A03B10A40A}" presName="connectorText" presStyleLbl="sibTrans2D1" presStyleIdx="5" presStyleCnt="7"/>
      <dgm:spPr/>
    </dgm:pt>
    <dgm:pt modelId="{F85A60FD-00EC-B84B-8644-F1C54649B79C}" type="pres">
      <dgm:prSet presAssocID="{9A161B40-E03E-0141-9697-9F4DC4C2A939}" presName="node" presStyleLbl="node1" presStyleIdx="5" presStyleCnt="7">
        <dgm:presLayoutVars>
          <dgm:bulletEnabled val="1"/>
        </dgm:presLayoutVars>
      </dgm:prSet>
      <dgm:spPr/>
    </dgm:pt>
    <dgm:pt modelId="{EA4A5ACD-0E03-024F-939D-85B1995072E8}" type="pres">
      <dgm:prSet presAssocID="{00C05E18-6DC3-2F46-AD20-167D6E6F5310}" presName="parTrans" presStyleLbl="sibTrans2D1" presStyleIdx="6" presStyleCnt="7"/>
      <dgm:spPr/>
    </dgm:pt>
    <dgm:pt modelId="{1A6D1195-4544-5244-A6C8-FEF9ECCC8441}" type="pres">
      <dgm:prSet presAssocID="{00C05E18-6DC3-2F46-AD20-167D6E6F5310}" presName="connectorText" presStyleLbl="sibTrans2D1" presStyleIdx="6" presStyleCnt="7"/>
      <dgm:spPr/>
    </dgm:pt>
    <dgm:pt modelId="{608D4B42-0839-B34C-905C-905B540905B9}" type="pres">
      <dgm:prSet presAssocID="{AEC903F5-725A-3B4C-9A73-1334B9F7F5B5}" presName="node" presStyleLbl="node1" presStyleIdx="6" presStyleCnt="7">
        <dgm:presLayoutVars>
          <dgm:bulletEnabled val="1"/>
        </dgm:presLayoutVars>
      </dgm:prSet>
      <dgm:spPr/>
    </dgm:pt>
  </dgm:ptLst>
  <dgm:cxnLst>
    <dgm:cxn modelId="{0937840B-9FA4-054B-91EA-A008542498A6}" type="presOf" srcId="{9A161B40-E03E-0141-9697-9F4DC4C2A939}" destId="{F85A60FD-00EC-B84B-8644-F1C54649B79C}" srcOrd="0" destOrd="0" presId="urn:microsoft.com/office/officeart/2005/8/layout/radial5"/>
    <dgm:cxn modelId="{D2099E1C-BD5C-9B49-893D-EA18B2CE337A}" type="presOf" srcId="{BE7FBEFC-3A60-064E-AE11-A0A788E4C29D}" destId="{8CE678A9-CB0C-0B48-BE44-9C27229DD8DA}" srcOrd="0" destOrd="0" presId="urn:microsoft.com/office/officeart/2005/8/layout/radial5"/>
    <dgm:cxn modelId="{31137024-8524-3F47-9767-2593DB3BFE48}" type="presOf" srcId="{98A02C3F-BD3A-E543-8F21-C457C1CBFFFF}" destId="{46EEBC25-CDB0-D843-B5FE-BDA2F772A4B4}" srcOrd="0" destOrd="0" presId="urn:microsoft.com/office/officeart/2005/8/layout/radial5"/>
    <dgm:cxn modelId="{98D12B29-F3AA-6448-86D5-A068C41D93CE}" type="presOf" srcId="{E1E2ED1B-259A-FC43-AA26-B107FD0F0592}" destId="{EBDBBA2F-1435-394B-8D15-DA2AA9B4450A}" srcOrd="1" destOrd="0" presId="urn:microsoft.com/office/officeart/2005/8/layout/radial5"/>
    <dgm:cxn modelId="{CD53692C-CEA4-EB48-827A-AB2A2ECE849E}" srcId="{DD4616B6-D7AD-0444-9C97-04D5474D73D1}" destId="{9A161B40-E03E-0141-9697-9F4DC4C2A939}" srcOrd="5" destOrd="0" parTransId="{787AFD7D-0BDB-2347-8AED-A0A03B10A40A}" sibTransId="{E713BEB1-DDE1-E443-ADD3-C97F5182C9BF}"/>
    <dgm:cxn modelId="{40777839-1DAC-1E41-8CCA-A03B2F13C2FB}" srcId="{DD4616B6-D7AD-0444-9C97-04D5474D73D1}" destId="{44B1C885-1EA2-314D-BFBD-40850D72C229}" srcOrd="3" destOrd="0" parTransId="{55C60473-F563-C141-A490-DAD374E18D4F}" sibTransId="{A1039D11-D459-A643-8804-67415F591AF7}"/>
    <dgm:cxn modelId="{751F543E-F098-EB40-A1CC-E4661DC2B4E4}" srcId="{DD4616B6-D7AD-0444-9C97-04D5474D73D1}" destId="{4D25EC98-7725-6942-AE1B-75327C246BFE}" srcOrd="0" destOrd="0" parTransId="{BE7FBEFC-3A60-064E-AE11-A0A788E4C29D}" sibTransId="{FA38E140-1AFA-9F4B-9B14-A3949909B4DF}"/>
    <dgm:cxn modelId="{AC19B142-7823-EE42-A502-89A207B619C5}" srcId="{DD4616B6-D7AD-0444-9C97-04D5474D73D1}" destId="{AC5B2206-7EED-A346-91B7-1456AF68A005}" srcOrd="4" destOrd="0" parTransId="{9FCF2371-0E19-754A-B3DB-5A41DD598D76}" sibTransId="{DFAB15E0-42CC-9349-86D2-1DE9FF0C03D6}"/>
    <dgm:cxn modelId="{82D71F46-749C-5744-A2DC-BD56E209B0D4}" type="presOf" srcId="{00C05E18-6DC3-2F46-AD20-167D6E6F5310}" destId="{1A6D1195-4544-5244-A6C8-FEF9ECCC8441}" srcOrd="1" destOrd="0" presId="urn:microsoft.com/office/officeart/2005/8/layout/radial5"/>
    <dgm:cxn modelId="{09819D4F-2889-D441-8A06-99517F1FB1CB}" type="presOf" srcId="{AC5B2206-7EED-A346-91B7-1456AF68A005}" destId="{49EB5156-F258-5D49-8845-539A6A3D89EA}" srcOrd="0" destOrd="0" presId="urn:microsoft.com/office/officeart/2005/8/layout/radial5"/>
    <dgm:cxn modelId="{51885050-8453-4C46-ABD1-BE1B073367AF}" type="presOf" srcId="{BE7FBEFC-3A60-064E-AE11-A0A788E4C29D}" destId="{32D2F44D-0A12-3A4B-A547-01DB117C1757}" srcOrd="1" destOrd="0" presId="urn:microsoft.com/office/officeart/2005/8/layout/radial5"/>
    <dgm:cxn modelId="{B96DD452-33AF-2349-B015-001791C9FD1C}" type="presOf" srcId="{AEC903F5-725A-3B4C-9A73-1334B9F7F5B5}" destId="{608D4B42-0839-B34C-905C-905B540905B9}" srcOrd="0" destOrd="0" presId="urn:microsoft.com/office/officeart/2005/8/layout/radial5"/>
    <dgm:cxn modelId="{1A6E4B58-1689-FD4C-9466-E39DB54A5CCB}" type="presOf" srcId="{0BCFDB27-5E8B-6E46-B155-9731912B2422}" destId="{9D63BBD9-85AC-3A4E-B1E9-61788439F225}" srcOrd="0" destOrd="0" presId="urn:microsoft.com/office/officeart/2005/8/layout/radial5"/>
    <dgm:cxn modelId="{2A227C59-CB65-1448-B4CF-5B8193C14E28}" type="presOf" srcId="{9FCF2371-0E19-754A-B3DB-5A41DD598D76}" destId="{2EAEB2DA-75B9-AA4A-AEB6-D995E2BE5698}" srcOrd="0" destOrd="0" presId="urn:microsoft.com/office/officeart/2005/8/layout/radial5"/>
    <dgm:cxn modelId="{712CD75C-6CCF-294B-B6F2-46536A986602}" srcId="{34CD83B9-3C61-BB4D-9608-0065BB78347C}" destId="{DD4616B6-D7AD-0444-9C97-04D5474D73D1}" srcOrd="0" destOrd="0" parTransId="{72C3A4EC-0DA5-2041-A6A0-9423ED7A5697}" sibTransId="{3FAB8877-F78C-8E45-B8A0-85BEA53C3BB3}"/>
    <dgm:cxn modelId="{A7A5365F-455A-F143-9E8E-9BE02189D9C9}" type="presOf" srcId="{DD4616B6-D7AD-0444-9C97-04D5474D73D1}" destId="{33D7B4A8-1D86-E640-BFAE-67371F9F6373}" srcOrd="0" destOrd="0" presId="urn:microsoft.com/office/officeart/2005/8/layout/radial5"/>
    <dgm:cxn modelId="{551C8F6B-0C6F-4F42-BD7C-5514009F4DEC}" type="presOf" srcId="{34CD83B9-3C61-BB4D-9608-0065BB78347C}" destId="{2675E984-C27F-094A-ACE3-F9F44A9C1591}" srcOrd="0" destOrd="0" presId="urn:microsoft.com/office/officeart/2005/8/layout/radial5"/>
    <dgm:cxn modelId="{1BD15780-8513-D04F-A775-FB4216D173EC}" type="presOf" srcId="{00C05E18-6DC3-2F46-AD20-167D6E6F5310}" destId="{EA4A5ACD-0E03-024F-939D-85B1995072E8}" srcOrd="0" destOrd="0" presId="urn:microsoft.com/office/officeart/2005/8/layout/radial5"/>
    <dgm:cxn modelId="{F6227A8B-B9A1-E041-B14F-0AA575216E3E}" type="presOf" srcId="{787AFD7D-0BDB-2347-8AED-A0A03B10A40A}" destId="{01635D1A-2E47-524E-8DE1-CEAAACBF55AF}" srcOrd="1" destOrd="0" presId="urn:microsoft.com/office/officeart/2005/8/layout/radial5"/>
    <dgm:cxn modelId="{82E025AB-D728-654B-A4DE-7CD03B282390}" type="presOf" srcId="{55C60473-F563-C141-A490-DAD374E18D4F}" destId="{24DFF8C7-A34E-664D-A017-51039EB34A48}" srcOrd="1" destOrd="0" presId="urn:microsoft.com/office/officeart/2005/8/layout/radial5"/>
    <dgm:cxn modelId="{2A9EDAB2-AE14-8A44-BEC1-74B6B82E0B25}" srcId="{DD4616B6-D7AD-0444-9C97-04D5474D73D1}" destId="{0BCFDB27-5E8B-6E46-B155-9731912B2422}" srcOrd="2" destOrd="0" parTransId="{E1E2ED1B-259A-FC43-AA26-B107FD0F0592}" sibTransId="{B42EB489-9A55-6D45-BC78-4D50C91B95F5}"/>
    <dgm:cxn modelId="{4960E9B3-358C-D34A-981F-82F9735F4C14}" type="presOf" srcId="{9FCF2371-0E19-754A-B3DB-5A41DD598D76}" destId="{BB9349E6-8256-064A-BD64-55B76B146522}" srcOrd="1" destOrd="0" presId="urn:microsoft.com/office/officeart/2005/8/layout/radial5"/>
    <dgm:cxn modelId="{B70064BE-1611-D648-B4D3-1EE9FD3674F0}" type="presOf" srcId="{98A02C3F-BD3A-E543-8F21-C457C1CBFFFF}" destId="{EF0A598A-620A-2B48-B7FE-3D65A952C037}" srcOrd="1" destOrd="0" presId="urn:microsoft.com/office/officeart/2005/8/layout/radial5"/>
    <dgm:cxn modelId="{B3ED77BE-0ECA-AF49-970E-0041D158CD3A}" srcId="{DD4616B6-D7AD-0444-9C97-04D5474D73D1}" destId="{E3DFAF7C-8EC5-2D48-B095-9D5B84E0F19F}" srcOrd="1" destOrd="0" parTransId="{98A02C3F-BD3A-E543-8F21-C457C1CBFFFF}" sibTransId="{0B31204F-B30D-1644-8485-8C5942CAB0BB}"/>
    <dgm:cxn modelId="{3F2232C3-0E49-D44F-8D45-8424F1A8E7DC}" type="presOf" srcId="{787AFD7D-0BDB-2347-8AED-A0A03B10A40A}" destId="{A3D3DE4E-F9EF-1048-91F8-68361912D2F1}" srcOrd="0" destOrd="0" presId="urn:microsoft.com/office/officeart/2005/8/layout/radial5"/>
    <dgm:cxn modelId="{F04ACBC3-2639-0F42-B647-80D7DD22A540}" type="presOf" srcId="{44B1C885-1EA2-314D-BFBD-40850D72C229}" destId="{4479D52F-6B85-2848-9A10-25FAD0639A9A}" srcOrd="0" destOrd="0" presId="urn:microsoft.com/office/officeart/2005/8/layout/radial5"/>
    <dgm:cxn modelId="{36ED47D2-A88C-3343-8896-62FFB3823734}" srcId="{DD4616B6-D7AD-0444-9C97-04D5474D73D1}" destId="{AEC903F5-725A-3B4C-9A73-1334B9F7F5B5}" srcOrd="6" destOrd="0" parTransId="{00C05E18-6DC3-2F46-AD20-167D6E6F5310}" sibTransId="{3B5CE68B-356F-9248-AECE-A57C4CC06938}"/>
    <dgm:cxn modelId="{48288ED6-43B7-114C-8C71-47927C4A3EBD}" type="presOf" srcId="{4D25EC98-7725-6942-AE1B-75327C246BFE}" destId="{F467BC98-B194-E749-A3C0-73B1C90591EF}" srcOrd="0" destOrd="0" presId="urn:microsoft.com/office/officeart/2005/8/layout/radial5"/>
    <dgm:cxn modelId="{5C8E3ED7-4FF9-1D41-9320-BE5B285C6EA7}" type="presOf" srcId="{E1E2ED1B-259A-FC43-AA26-B107FD0F0592}" destId="{88E9598C-4099-EF47-AF63-A79FAC2F14A9}" srcOrd="0" destOrd="0" presId="urn:microsoft.com/office/officeart/2005/8/layout/radial5"/>
    <dgm:cxn modelId="{829BDDF3-3755-6A45-AB71-A3B878B7F8A3}" type="presOf" srcId="{55C60473-F563-C141-A490-DAD374E18D4F}" destId="{E3CC7570-E1F8-8149-926F-45D259395438}" srcOrd="0" destOrd="0" presId="urn:microsoft.com/office/officeart/2005/8/layout/radial5"/>
    <dgm:cxn modelId="{75919EFA-076D-0042-A8A7-A10BD120EBE5}" type="presOf" srcId="{E3DFAF7C-8EC5-2D48-B095-9D5B84E0F19F}" destId="{3931EA20-C59B-F144-9B8F-05357FD9ECCC}" srcOrd="0" destOrd="0" presId="urn:microsoft.com/office/officeart/2005/8/layout/radial5"/>
    <dgm:cxn modelId="{C6608773-7712-B44A-B4ED-E41574AE45DC}" type="presParOf" srcId="{2675E984-C27F-094A-ACE3-F9F44A9C1591}" destId="{33D7B4A8-1D86-E640-BFAE-67371F9F6373}" srcOrd="0" destOrd="0" presId="urn:microsoft.com/office/officeart/2005/8/layout/radial5"/>
    <dgm:cxn modelId="{31B964B1-FBAD-D749-AC6A-C26C2BB6EE59}" type="presParOf" srcId="{2675E984-C27F-094A-ACE3-F9F44A9C1591}" destId="{8CE678A9-CB0C-0B48-BE44-9C27229DD8DA}" srcOrd="1" destOrd="0" presId="urn:microsoft.com/office/officeart/2005/8/layout/radial5"/>
    <dgm:cxn modelId="{1F5777AB-3D26-DF45-8154-67FFB8771C45}" type="presParOf" srcId="{8CE678A9-CB0C-0B48-BE44-9C27229DD8DA}" destId="{32D2F44D-0A12-3A4B-A547-01DB117C1757}" srcOrd="0" destOrd="0" presId="urn:microsoft.com/office/officeart/2005/8/layout/radial5"/>
    <dgm:cxn modelId="{0987134D-4FA4-2B46-AD8F-9C3B34DF540C}" type="presParOf" srcId="{2675E984-C27F-094A-ACE3-F9F44A9C1591}" destId="{F467BC98-B194-E749-A3C0-73B1C90591EF}" srcOrd="2" destOrd="0" presId="urn:microsoft.com/office/officeart/2005/8/layout/radial5"/>
    <dgm:cxn modelId="{06EA178C-7E4E-C149-9802-11765C567B3E}" type="presParOf" srcId="{2675E984-C27F-094A-ACE3-F9F44A9C1591}" destId="{46EEBC25-CDB0-D843-B5FE-BDA2F772A4B4}" srcOrd="3" destOrd="0" presId="urn:microsoft.com/office/officeart/2005/8/layout/radial5"/>
    <dgm:cxn modelId="{67C8D0B2-44E8-C144-8355-00B3805865D6}" type="presParOf" srcId="{46EEBC25-CDB0-D843-B5FE-BDA2F772A4B4}" destId="{EF0A598A-620A-2B48-B7FE-3D65A952C037}" srcOrd="0" destOrd="0" presId="urn:microsoft.com/office/officeart/2005/8/layout/radial5"/>
    <dgm:cxn modelId="{5CBAAEC4-4A22-C745-B585-ED3CFBE6BDC3}" type="presParOf" srcId="{2675E984-C27F-094A-ACE3-F9F44A9C1591}" destId="{3931EA20-C59B-F144-9B8F-05357FD9ECCC}" srcOrd="4" destOrd="0" presId="urn:microsoft.com/office/officeart/2005/8/layout/radial5"/>
    <dgm:cxn modelId="{7D4706E7-1D82-E947-9823-99CCEF35E280}" type="presParOf" srcId="{2675E984-C27F-094A-ACE3-F9F44A9C1591}" destId="{88E9598C-4099-EF47-AF63-A79FAC2F14A9}" srcOrd="5" destOrd="0" presId="urn:microsoft.com/office/officeart/2005/8/layout/radial5"/>
    <dgm:cxn modelId="{6CB20F42-1B80-A745-AA41-B943DD044C23}" type="presParOf" srcId="{88E9598C-4099-EF47-AF63-A79FAC2F14A9}" destId="{EBDBBA2F-1435-394B-8D15-DA2AA9B4450A}" srcOrd="0" destOrd="0" presId="urn:microsoft.com/office/officeart/2005/8/layout/radial5"/>
    <dgm:cxn modelId="{1CFDA18A-6331-864E-83AA-01269622A2D0}" type="presParOf" srcId="{2675E984-C27F-094A-ACE3-F9F44A9C1591}" destId="{9D63BBD9-85AC-3A4E-B1E9-61788439F225}" srcOrd="6" destOrd="0" presId="urn:microsoft.com/office/officeart/2005/8/layout/radial5"/>
    <dgm:cxn modelId="{C81F0337-A85B-5048-A14B-F272880FDABD}" type="presParOf" srcId="{2675E984-C27F-094A-ACE3-F9F44A9C1591}" destId="{E3CC7570-E1F8-8149-926F-45D259395438}" srcOrd="7" destOrd="0" presId="urn:microsoft.com/office/officeart/2005/8/layout/radial5"/>
    <dgm:cxn modelId="{29F95BD4-DF7F-DF46-BFBF-F1253AA427E2}" type="presParOf" srcId="{E3CC7570-E1F8-8149-926F-45D259395438}" destId="{24DFF8C7-A34E-664D-A017-51039EB34A48}" srcOrd="0" destOrd="0" presId="urn:microsoft.com/office/officeart/2005/8/layout/radial5"/>
    <dgm:cxn modelId="{EC43A91F-668D-EA46-8DC1-83F0446B4BD5}" type="presParOf" srcId="{2675E984-C27F-094A-ACE3-F9F44A9C1591}" destId="{4479D52F-6B85-2848-9A10-25FAD0639A9A}" srcOrd="8" destOrd="0" presId="urn:microsoft.com/office/officeart/2005/8/layout/radial5"/>
    <dgm:cxn modelId="{1A4EA29D-C09D-E642-9D2C-A7AC31FD6559}" type="presParOf" srcId="{2675E984-C27F-094A-ACE3-F9F44A9C1591}" destId="{2EAEB2DA-75B9-AA4A-AEB6-D995E2BE5698}" srcOrd="9" destOrd="0" presId="urn:microsoft.com/office/officeart/2005/8/layout/radial5"/>
    <dgm:cxn modelId="{AFD09850-09DD-984D-AD0B-20F71C348266}" type="presParOf" srcId="{2EAEB2DA-75B9-AA4A-AEB6-D995E2BE5698}" destId="{BB9349E6-8256-064A-BD64-55B76B146522}" srcOrd="0" destOrd="0" presId="urn:microsoft.com/office/officeart/2005/8/layout/radial5"/>
    <dgm:cxn modelId="{BE124A8D-4A47-7E4B-9E9D-DFB825FE9DCB}" type="presParOf" srcId="{2675E984-C27F-094A-ACE3-F9F44A9C1591}" destId="{49EB5156-F258-5D49-8845-539A6A3D89EA}" srcOrd="10" destOrd="0" presId="urn:microsoft.com/office/officeart/2005/8/layout/radial5"/>
    <dgm:cxn modelId="{F3584F4D-2D40-8140-BC5F-FE8239FCCD8C}" type="presParOf" srcId="{2675E984-C27F-094A-ACE3-F9F44A9C1591}" destId="{A3D3DE4E-F9EF-1048-91F8-68361912D2F1}" srcOrd="11" destOrd="0" presId="urn:microsoft.com/office/officeart/2005/8/layout/radial5"/>
    <dgm:cxn modelId="{E06ECFED-BE82-7844-86B5-8852E2572048}" type="presParOf" srcId="{A3D3DE4E-F9EF-1048-91F8-68361912D2F1}" destId="{01635D1A-2E47-524E-8DE1-CEAAACBF55AF}" srcOrd="0" destOrd="0" presId="urn:microsoft.com/office/officeart/2005/8/layout/radial5"/>
    <dgm:cxn modelId="{E461BDB7-F853-1E4B-84D0-83DE9025E7E0}" type="presParOf" srcId="{2675E984-C27F-094A-ACE3-F9F44A9C1591}" destId="{F85A60FD-00EC-B84B-8644-F1C54649B79C}" srcOrd="12" destOrd="0" presId="urn:microsoft.com/office/officeart/2005/8/layout/radial5"/>
    <dgm:cxn modelId="{6179A26D-9CB8-A140-8BB2-E901012E94B9}" type="presParOf" srcId="{2675E984-C27F-094A-ACE3-F9F44A9C1591}" destId="{EA4A5ACD-0E03-024F-939D-85B1995072E8}" srcOrd="13" destOrd="0" presId="urn:microsoft.com/office/officeart/2005/8/layout/radial5"/>
    <dgm:cxn modelId="{B8B96A48-61A0-A64A-984B-AF36BD9F16FF}" type="presParOf" srcId="{EA4A5ACD-0E03-024F-939D-85B1995072E8}" destId="{1A6D1195-4544-5244-A6C8-FEF9ECCC8441}" srcOrd="0" destOrd="0" presId="urn:microsoft.com/office/officeart/2005/8/layout/radial5"/>
    <dgm:cxn modelId="{710689AD-1D19-5D48-A943-B67200E425B3}" type="presParOf" srcId="{2675E984-C27F-094A-ACE3-F9F44A9C1591}" destId="{608D4B42-0839-B34C-905C-905B540905B9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7B4A8-1D86-E640-BFAE-67371F9F6373}">
      <dsp:nvSpPr>
        <dsp:cNvPr id="0" name=""/>
        <dsp:cNvSpPr/>
      </dsp:nvSpPr>
      <dsp:spPr>
        <a:xfrm>
          <a:off x="2490961" y="1585899"/>
          <a:ext cx="841933" cy="84193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0" i="0" kern="1200" dirty="0">
              <a:latin typeface="Helvetica Light" panose="020B0403020202020204" pitchFamily="34" charset="0"/>
            </a:rPr>
            <a:t>My Research</a:t>
          </a:r>
        </a:p>
      </dsp:txBody>
      <dsp:txXfrm>
        <a:off x="2614259" y="1709197"/>
        <a:ext cx="595337" cy="595337"/>
      </dsp:txXfrm>
    </dsp:sp>
    <dsp:sp modelId="{8CE678A9-CB0C-0B48-BE44-9C27229DD8DA}">
      <dsp:nvSpPr>
        <dsp:cNvPr id="0" name=""/>
        <dsp:cNvSpPr/>
      </dsp:nvSpPr>
      <dsp:spPr>
        <a:xfrm rot="16200000">
          <a:off x="2771056" y="1187883"/>
          <a:ext cx="281743" cy="2803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2813114" y="1286018"/>
        <a:ext cx="197627" cy="168232"/>
      </dsp:txXfrm>
    </dsp:sp>
    <dsp:sp modelId="{F467BC98-B194-E749-A3C0-73B1C90591EF}">
      <dsp:nvSpPr>
        <dsp:cNvPr id="0" name=""/>
        <dsp:cNvSpPr/>
      </dsp:nvSpPr>
      <dsp:spPr>
        <a:xfrm>
          <a:off x="2385719" y="1890"/>
          <a:ext cx="1052417" cy="105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Helvetica" pitchFamily="2" charset="0"/>
            </a:rPr>
            <a:t>Computer</a:t>
          </a:r>
          <a:br>
            <a:rPr lang="en-GB" sz="900" kern="1200" dirty="0">
              <a:latin typeface="Helvetica" pitchFamily="2" charset="0"/>
            </a:rPr>
          </a:br>
          <a:r>
            <a:rPr lang="en-GB" sz="900" kern="1200" dirty="0">
              <a:latin typeface="Helvetica" pitchFamily="2" charset="0"/>
            </a:rPr>
            <a:t>Science</a:t>
          </a:r>
        </a:p>
      </dsp:txBody>
      <dsp:txXfrm>
        <a:off x="2539842" y="156013"/>
        <a:ext cx="744171" cy="744171"/>
      </dsp:txXfrm>
    </dsp:sp>
    <dsp:sp modelId="{46EEBC25-CDB0-D843-B5FE-BDA2F772A4B4}">
      <dsp:nvSpPr>
        <dsp:cNvPr id="0" name=""/>
        <dsp:cNvSpPr/>
      </dsp:nvSpPr>
      <dsp:spPr>
        <a:xfrm rot="19271676">
          <a:off x="3299696" y="1442169"/>
          <a:ext cx="280212" cy="2803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3308973" y="1524586"/>
        <a:ext cx="196148" cy="168232"/>
      </dsp:txXfrm>
    </dsp:sp>
    <dsp:sp modelId="{3931EA20-C59B-F144-9B8F-05357FD9ECCC}">
      <dsp:nvSpPr>
        <dsp:cNvPr id="0" name=""/>
        <dsp:cNvSpPr/>
      </dsp:nvSpPr>
      <dsp:spPr>
        <a:xfrm>
          <a:off x="3535840" y="555758"/>
          <a:ext cx="1052417" cy="105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Helvetica" pitchFamily="2" charset="0"/>
            </a:rPr>
            <a:t>Neuroscience</a:t>
          </a:r>
        </a:p>
      </dsp:txBody>
      <dsp:txXfrm>
        <a:off x="3689963" y="709881"/>
        <a:ext cx="744171" cy="744171"/>
      </dsp:txXfrm>
    </dsp:sp>
    <dsp:sp modelId="{88E9598C-4099-EF47-AF63-A79FAC2F14A9}">
      <dsp:nvSpPr>
        <dsp:cNvPr id="0" name=""/>
        <dsp:cNvSpPr/>
      </dsp:nvSpPr>
      <dsp:spPr>
        <a:xfrm rot="753846">
          <a:off x="3431631" y="2013338"/>
          <a:ext cx="276759" cy="2803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3432625" y="2060384"/>
        <a:ext cx="193731" cy="168232"/>
      </dsp:txXfrm>
    </dsp:sp>
    <dsp:sp modelId="{9D63BBD9-85AC-3A4E-B1E9-61788439F225}">
      <dsp:nvSpPr>
        <dsp:cNvPr id="0" name=""/>
        <dsp:cNvSpPr/>
      </dsp:nvSpPr>
      <dsp:spPr>
        <a:xfrm>
          <a:off x="3819896" y="1800290"/>
          <a:ext cx="1052417" cy="105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Helvetica" pitchFamily="2" charset="0"/>
            </a:rPr>
            <a:t>Physics</a:t>
          </a:r>
        </a:p>
      </dsp:txBody>
      <dsp:txXfrm>
        <a:off x="3974019" y="1954413"/>
        <a:ext cx="744171" cy="744171"/>
      </dsp:txXfrm>
    </dsp:sp>
    <dsp:sp modelId="{E3CC7570-E1F8-8149-926F-45D259395438}">
      <dsp:nvSpPr>
        <dsp:cNvPr id="0" name=""/>
        <dsp:cNvSpPr/>
      </dsp:nvSpPr>
      <dsp:spPr>
        <a:xfrm rot="3849290">
          <a:off x="3067753" y="2471171"/>
          <a:ext cx="273979" cy="2803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3090934" y="2490262"/>
        <a:ext cx="191785" cy="168232"/>
      </dsp:txXfrm>
    </dsp:sp>
    <dsp:sp modelId="{4479D52F-6B85-2848-9A10-25FAD0639A9A}">
      <dsp:nvSpPr>
        <dsp:cNvPr id="0" name=""/>
        <dsp:cNvSpPr/>
      </dsp:nvSpPr>
      <dsp:spPr>
        <a:xfrm>
          <a:off x="3023988" y="2798327"/>
          <a:ext cx="1052417" cy="105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Helvetica" pitchFamily="2" charset="0"/>
            </a:rPr>
            <a:t>Mathematics</a:t>
          </a:r>
        </a:p>
      </dsp:txBody>
      <dsp:txXfrm>
        <a:off x="3178111" y="2952450"/>
        <a:ext cx="744171" cy="744171"/>
      </dsp:txXfrm>
    </dsp:sp>
    <dsp:sp modelId="{2EAEB2DA-75B9-AA4A-AEB6-D995E2BE5698}">
      <dsp:nvSpPr>
        <dsp:cNvPr id="0" name=""/>
        <dsp:cNvSpPr/>
      </dsp:nvSpPr>
      <dsp:spPr>
        <a:xfrm rot="6950710">
          <a:off x="2482124" y="2471171"/>
          <a:ext cx="273979" cy="2803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10800000">
        <a:off x="2541137" y="2490262"/>
        <a:ext cx="191785" cy="168232"/>
      </dsp:txXfrm>
    </dsp:sp>
    <dsp:sp modelId="{49EB5156-F258-5D49-8845-539A6A3D89EA}">
      <dsp:nvSpPr>
        <dsp:cNvPr id="0" name=""/>
        <dsp:cNvSpPr/>
      </dsp:nvSpPr>
      <dsp:spPr>
        <a:xfrm>
          <a:off x="1747451" y="2798327"/>
          <a:ext cx="1052417" cy="105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Helvetica" pitchFamily="2" charset="0"/>
            </a:rPr>
            <a:t>Psychology</a:t>
          </a:r>
        </a:p>
      </dsp:txBody>
      <dsp:txXfrm>
        <a:off x="1901574" y="2952450"/>
        <a:ext cx="744171" cy="744171"/>
      </dsp:txXfrm>
    </dsp:sp>
    <dsp:sp modelId="{A3D3DE4E-F9EF-1048-91F8-68361912D2F1}">
      <dsp:nvSpPr>
        <dsp:cNvPr id="0" name=""/>
        <dsp:cNvSpPr/>
      </dsp:nvSpPr>
      <dsp:spPr>
        <a:xfrm rot="10046154">
          <a:off x="2115466" y="2013338"/>
          <a:ext cx="276759" cy="2803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10800000">
        <a:off x="2197500" y="2060384"/>
        <a:ext cx="193731" cy="168232"/>
      </dsp:txXfrm>
    </dsp:sp>
    <dsp:sp modelId="{F85A60FD-00EC-B84B-8644-F1C54649B79C}">
      <dsp:nvSpPr>
        <dsp:cNvPr id="0" name=""/>
        <dsp:cNvSpPr/>
      </dsp:nvSpPr>
      <dsp:spPr>
        <a:xfrm>
          <a:off x="951543" y="1800290"/>
          <a:ext cx="1052417" cy="105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Helvetica" pitchFamily="2" charset="0"/>
            </a:rPr>
            <a:t>Medicine</a:t>
          </a:r>
        </a:p>
      </dsp:txBody>
      <dsp:txXfrm>
        <a:off x="1105666" y="1954413"/>
        <a:ext cx="744171" cy="744171"/>
      </dsp:txXfrm>
    </dsp:sp>
    <dsp:sp modelId="{EA4A5ACD-0E03-024F-939D-85B1995072E8}">
      <dsp:nvSpPr>
        <dsp:cNvPr id="0" name=""/>
        <dsp:cNvSpPr/>
      </dsp:nvSpPr>
      <dsp:spPr>
        <a:xfrm rot="13128324">
          <a:off x="2243948" y="1442169"/>
          <a:ext cx="280212" cy="28038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10800000">
        <a:off x="2318735" y="1524586"/>
        <a:ext cx="196148" cy="168232"/>
      </dsp:txXfrm>
    </dsp:sp>
    <dsp:sp modelId="{608D4B42-0839-B34C-905C-905B540905B9}">
      <dsp:nvSpPr>
        <dsp:cNvPr id="0" name=""/>
        <dsp:cNvSpPr/>
      </dsp:nvSpPr>
      <dsp:spPr>
        <a:xfrm>
          <a:off x="1235599" y="555758"/>
          <a:ext cx="1052417" cy="105241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>
              <a:latin typeface="Helvetica" pitchFamily="2" charset="0"/>
            </a:rPr>
            <a:t>Electrical Engineering</a:t>
          </a:r>
        </a:p>
      </dsp:txBody>
      <dsp:txXfrm>
        <a:off x="1389722" y="709881"/>
        <a:ext cx="744171" cy="744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B2F38-1ED5-4244-B688-1F27C5C01D9D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5EBBE-B1F3-854A-A13B-B4DE1AE42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85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garden.com/wp-content/uploads/2021/11/MMM-Data-03.pn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5769592773_0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 wouldn’t even count it wrong if they answered dancing :D</a:t>
            </a:r>
            <a:endParaRPr/>
          </a:p>
        </p:txBody>
      </p:sp>
      <p:sp>
        <p:nvSpPr>
          <p:cNvPr id="114" name="Google Shape;114;g1576959277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kids friendly photo for data analysis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https://scratchgarden.com/wp-content/uploads/2021/11/MMM-Data-03.png</a:t>
            </a:r>
            <a:r>
              <a:rPr lang="en-GB"/>
              <a:t> </a:t>
            </a:r>
            <a:endParaRPr/>
          </a:p>
        </p:txBody>
      </p:sp>
      <p:sp>
        <p:nvSpPr>
          <p:cNvPr id="147" name="Google Shape;14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 am not sure kids will understand what is ‘papers’</a:t>
            </a:r>
            <a:endParaRPr/>
          </a:p>
        </p:txBody>
      </p:sp>
      <p:sp>
        <p:nvSpPr>
          <p:cNvPr id="161" name="Google Shape;16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4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3525" b="0"/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639CF-DE20-4518-8A99-847C9DE3081F}" type="datetimeFigureOut">
              <a:rPr lang="en-US"/>
              <a:pPr>
                <a:defRPr/>
              </a:pPr>
              <a:t>6/13/25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095A03-FA64-438A-9B3E-B4710C61F5A0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9" name="Object 3" descr="Object 3">
            <a:extLst>
              <a:ext uri="{FF2B5EF4-FFF2-40B4-BE49-F238E27FC236}">
                <a16:creationId xmlns:a16="http://schemas.microsoft.com/office/drawing/2014/main" id="{86D202F8-C26E-6146-9111-1652ECB669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401" y="38100"/>
            <a:ext cx="1524001" cy="9602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68072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1619-D700-4C71-8868-C5E78449190E}" type="datetimeFigureOut">
              <a:rPr lang="en-US"/>
              <a:pPr>
                <a:defRPr/>
              </a:pPr>
              <a:t>6/13/25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76A59-2CEB-4E46-ACDC-456609F431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67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40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4"/>
            <a:ext cx="1905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680D3-2722-408D-B66D-B6CE8EC46D2F}" type="datetimeFigureOut">
              <a:rPr lang="en-US"/>
              <a:pPr>
                <a:defRPr/>
              </a:pPr>
              <a:t>6/13/25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5" y="6376992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45D71-EED7-4F0B-940C-FDD304D931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52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468313" y="547690"/>
            <a:ext cx="8496301" cy="108108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68313" y="1700215"/>
            <a:ext cx="4038601" cy="410527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2686" y="6586220"/>
            <a:ext cx="155576" cy="165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041567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98990"/>
            <a:ext cx="4040188" cy="715356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2300" b="1" cap="all"/>
            </a:lvl1pPr>
            <a:lvl2pPr marL="0" indent="457200">
              <a:buClrTx/>
              <a:buSzTx/>
              <a:buNone/>
              <a:defRPr sz="2300" b="1" cap="all"/>
            </a:lvl2pPr>
            <a:lvl3pPr marL="0" indent="914400">
              <a:buClrTx/>
              <a:buSzTx/>
              <a:buNone/>
              <a:defRPr sz="2300" b="1" cap="all"/>
            </a:lvl3pPr>
            <a:lvl4pPr marL="0" indent="1371600">
              <a:buClrTx/>
              <a:buSzTx/>
              <a:buNone/>
              <a:defRPr sz="2300" b="1" cap="all"/>
            </a:lvl4pPr>
            <a:lvl5pPr marL="0" indent="1828800">
              <a:buClrTx/>
              <a:buSzTx/>
              <a:buNone/>
              <a:defRPr sz="2300" b="1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9" y="1698990"/>
            <a:ext cx="4041776" cy="715356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2300" b="1" cap="all"/>
            </a:lvl1pPr>
          </a:lstStyle>
          <a:p>
            <a:pPr marL="0" indent="0">
              <a:buClrTx/>
              <a:buSzTx/>
              <a:buNone/>
              <a:defRPr sz="2300" b="1" cap="all"/>
            </a:pPr>
            <a:endParaRPr/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740464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547690"/>
            <a:ext cx="8496300" cy="1081087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700215"/>
            <a:ext cx="4038600" cy="4105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9313" y="1700215"/>
            <a:ext cx="4038600" cy="1976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9313" y="3829050"/>
            <a:ext cx="4038600" cy="1976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04397" y="6476999"/>
            <a:ext cx="733864" cy="27432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013AA-615C-4E61-8035-811E7FE68EA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40597" y="6476999"/>
            <a:ext cx="5507719" cy="27432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6753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15CFAA-6E36-4A2C-37EB-F90D5201D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55953-6E13-67BB-FBEB-54FD8BB6E0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3134784"/>
            <a:ext cx="7886700" cy="25315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2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8613" indent="-239316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Helvetica Light" panose="020B0403020202020204" pitchFamily="34" charset="0"/>
              </a:defRPr>
            </a:lvl1pPr>
            <a:lvl2pPr marL="547688" indent="-204788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Helvetica Light" panose="020B0403020202020204" pitchFamily="34" charset="0"/>
              </a:defRPr>
            </a:lvl2pPr>
            <a:lvl3pPr marL="746522" indent="-171450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Helvetica Light" panose="020B0403020202020204" pitchFamily="34" charset="0"/>
              </a:defRPr>
            </a:lvl3pPr>
            <a:lvl4pPr marL="912019" indent="-136922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Helvetica Light" panose="020B0403020202020204" pitchFamily="34" charset="0"/>
              </a:defRPr>
            </a:lvl4pPr>
            <a:lvl5pPr marL="1069181" indent="-136922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CEE18-2F86-4815-AA4C-28B1810BE92C}" type="datetimeFigureOut">
              <a:rPr lang="en-US"/>
              <a:pPr>
                <a:defRPr/>
              </a:pPr>
              <a:t>6/13/25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FC629-3DA3-475E-B422-0A5F778C0E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6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4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7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3525" b="0" cap="none" baseline="0"/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950E7-F59D-41FD-9C77-77B3EEF34172}" type="datetimeFigureOut">
              <a:rPr lang="en-US"/>
              <a:pPr>
                <a:defRPr/>
              </a:pPr>
              <a:t>6/13/25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BA8E74-7F46-4E54-834F-5AD8A517EE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47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EED0A-4507-4F25-BB04-A41183D340F9}" type="datetimeFigureOut">
              <a:rPr lang="en-US"/>
              <a:pPr>
                <a:defRPr/>
              </a:pPr>
              <a:t>6/13/25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4F5B8-DA3A-40A8-B45D-D218A722FD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9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1725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1725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449512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DEEF8-C16D-4C0A-9E75-01A0CEAC4EFB}" type="datetimeFigureOut">
              <a:rPr lang="en-US"/>
              <a:pPr>
                <a:defRPr/>
              </a:pPr>
              <a:t>6/13/25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9D9F7-0101-4300-9393-E641A85FCD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7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44240-E3BE-458E-ABDC-A00C9B3E1378}" type="datetimeFigureOut">
              <a:rPr lang="en-US"/>
              <a:pPr>
                <a:defRPr/>
              </a:pPr>
              <a:t>6/13/25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70842C-DBE2-4E48-A1B4-D69335A401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1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E4417-5758-421B-9142-970B40155EC6}" type="datetimeFigureOut">
              <a:rPr lang="en-US"/>
              <a:pPr>
                <a:defRPr/>
              </a:pPr>
              <a:t>6/13/25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07BA0-B3BC-4585-B1DE-CB662C282A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17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5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Rectangle 5"/>
          <p:cNvSpPr/>
          <p:nvPr/>
        </p:nvSpPr>
        <p:spPr bwMode="invGray">
          <a:xfrm>
            <a:off x="2855915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15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9" y="1743134"/>
            <a:ext cx="5920641" cy="455888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29A34-0849-491B-94BF-57C5E21AB71A}" type="datetimeFigureOut">
              <a:rPr lang="en-US"/>
              <a:pPr>
                <a:defRPr/>
              </a:pPr>
              <a:t>6/13/25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A4D00-15C5-4A4E-B632-DCE5D54E1D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8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5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Rectangle 5"/>
          <p:cNvSpPr/>
          <p:nvPr/>
        </p:nvSpPr>
        <p:spPr bwMode="invGray">
          <a:xfrm>
            <a:off x="2855915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3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15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7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DD43-4D9F-4959-92A0-B733AD070C20}" type="datetimeFigureOut">
              <a:rPr lang="en-US"/>
              <a:pPr>
                <a:defRPr/>
              </a:pPr>
              <a:t>6/13/25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1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fld id="{276ED41C-B129-425F-9ED4-6D4C3D3130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4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7" name="Rectangle 6"/>
          <p:cNvSpPr/>
          <p:nvPr/>
        </p:nvSpPr>
        <p:spPr bwMode="ltGray">
          <a:xfrm>
            <a:off x="0" y="4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640C10F-0C3D-41AE-AFAF-A738F58C9068}" type="datetimeFigureOut">
              <a:rPr lang="en-US"/>
              <a:pPr>
                <a:defRPr/>
              </a:pPr>
              <a:t>6/13/25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5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1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3F3F3F"/>
                </a:solidFill>
                <a:latin typeface="Garamond" panose="02020404030301010803" pitchFamily="18" charset="0"/>
              </a:defRPr>
            </a:lvl1pPr>
          </a:lstStyle>
          <a:p>
            <a:fld id="{256C581C-F1CE-4791-99FB-EA92AFBA400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9" name="Object 3" descr="Object 3">
            <a:extLst>
              <a:ext uri="{FF2B5EF4-FFF2-40B4-BE49-F238E27FC236}">
                <a16:creationId xmlns:a16="http://schemas.microsoft.com/office/drawing/2014/main" id="{4DEEEED9-23A5-D54C-AD54-286D29959C6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" y="6125312"/>
            <a:ext cx="1162878" cy="7326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474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75" b="0" kern="1200">
          <a:solidFill>
            <a:srgbClr val="DDDDDD"/>
          </a:solidFill>
          <a:latin typeface="Helvetica" pitchFamily="2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9pPr>
      <a:extLst/>
    </p:titleStyle>
    <p:bodyStyle>
      <a:lvl1pPr marL="328613" indent="-239316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SzPct val="80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Arial" panose="020B0604020202020204" pitchFamily="34" charset="0"/>
        </a:defRPr>
      </a:lvl1pPr>
      <a:lvl2pPr marL="547688" indent="-2047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Arial" panose="020B0604020202020204" pitchFamily="34" charset="0"/>
        </a:defRPr>
      </a:lvl2pPr>
      <a:lvl3pPr marL="746522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Arial" panose="020B0604020202020204" pitchFamily="34" charset="0"/>
        </a:defRPr>
      </a:lvl3pPr>
      <a:lvl4pPr marL="912019" indent="-13692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Arial" panose="020B0604020202020204" pitchFamily="34" charset="0"/>
        </a:defRPr>
      </a:lvl4pPr>
      <a:lvl5pPr marL="1069181" indent="-13692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lang="en-US" sz="15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Arial" panose="020B0604020202020204" pitchFamily="34" charset="0"/>
        </a:defRPr>
      </a:lvl5pPr>
      <a:lvl6pPr marL="1220724" indent="-13716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522476" indent="-13716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673352" indent="-13716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12" Type="http://schemas.openxmlformats.org/officeDocument/2006/relationships/image" Target="../media/image1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6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png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33.gif"/><Relationship Id="rId18" Type="http://schemas.openxmlformats.org/officeDocument/2006/relationships/image" Target="../media/image38.gif"/><Relationship Id="rId3" Type="http://schemas.openxmlformats.org/officeDocument/2006/relationships/image" Target="../media/image27.gif"/><Relationship Id="rId7" Type="http://schemas.openxmlformats.org/officeDocument/2006/relationships/image" Target="../media/image20.gif"/><Relationship Id="rId12" Type="http://schemas.openxmlformats.org/officeDocument/2006/relationships/image" Target="../media/image32.gif"/><Relationship Id="rId17" Type="http://schemas.openxmlformats.org/officeDocument/2006/relationships/image" Target="../media/image37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gif"/><Relationship Id="rId20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11" Type="http://schemas.openxmlformats.org/officeDocument/2006/relationships/image" Target="../media/image31.gif"/><Relationship Id="rId5" Type="http://schemas.openxmlformats.org/officeDocument/2006/relationships/image" Target="../media/image29.gif"/><Relationship Id="rId15" Type="http://schemas.openxmlformats.org/officeDocument/2006/relationships/image" Target="../media/image35.gif"/><Relationship Id="rId10" Type="http://schemas.openxmlformats.org/officeDocument/2006/relationships/image" Target="../media/image23.gif"/><Relationship Id="rId19" Type="http://schemas.openxmlformats.org/officeDocument/2006/relationships/image" Target="../media/image39.jpg"/><Relationship Id="rId4" Type="http://schemas.openxmlformats.org/officeDocument/2006/relationships/image" Target="../media/image28.gif"/><Relationship Id="rId9" Type="http://schemas.openxmlformats.org/officeDocument/2006/relationships/image" Target="../media/image22.gif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AFE18-F19C-1D49-BB16-F0C4CB59F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92100" y="1819368"/>
            <a:ext cx="9728200" cy="477843"/>
          </a:xfrm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The </a:t>
            </a:r>
            <a:r>
              <a:rPr lang="en-US" sz="4800" dirty="0" err="1">
                <a:solidFill>
                  <a:srgbClr val="FFFFFF"/>
                </a:solidFill>
              </a:rPr>
              <a:t>Maths</a:t>
            </a:r>
            <a:r>
              <a:rPr lang="en-US" sz="4800" dirty="0">
                <a:solidFill>
                  <a:srgbClr val="FFFFFF"/>
                </a:solidFill>
              </a:rPr>
              <a:t> in the Wild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Introduction</a:t>
            </a:r>
            <a:br>
              <a:rPr lang="en-US" sz="48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C43F27-89E2-C645-B0AC-D3A85B9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8531" y="5341215"/>
            <a:ext cx="7006939" cy="1319049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b="1" dirty="0"/>
              <a:t>Dr John Butler</a:t>
            </a:r>
            <a:br>
              <a:rPr lang="en-US" sz="1800" dirty="0"/>
            </a:br>
            <a:r>
              <a:rPr lang="en-US" sz="1800" dirty="0"/>
              <a:t>TU Dublin (Lecturer in Mathematics and Statistics)</a:t>
            </a:r>
          </a:p>
        </p:txBody>
      </p:sp>
      <p:pic>
        <p:nvPicPr>
          <p:cNvPr id="1026" name="Picture 2" descr="1,000+ Best Wolf Photos · 100% Free Download · Pexels Stock Photos">
            <a:extLst>
              <a:ext uri="{FF2B5EF4-FFF2-40B4-BE49-F238E27FC236}">
                <a16:creationId xmlns:a16="http://schemas.microsoft.com/office/drawing/2014/main" id="{8EA8EF4B-38C1-12AA-5B9C-BC874368F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r="18587"/>
          <a:stretch/>
        </p:blipFill>
        <p:spPr bwMode="auto">
          <a:xfrm>
            <a:off x="68955" y="2507062"/>
            <a:ext cx="2430636" cy="26243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Yawning black and white leopard">
            <a:extLst>
              <a:ext uri="{FF2B5EF4-FFF2-40B4-BE49-F238E27FC236}">
                <a16:creationId xmlns:a16="http://schemas.microsoft.com/office/drawing/2014/main" id="{5E320BF9-D48A-3469-8C14-89EA67A9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r="18219"/>
          <a:stretch/>
        </p:blipFill>
        <p:spPr>
          <a:xfrm>
            <a:off x="3246634" y="2395137"/>
            <a:ext cx="2650732" cy="2629331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Bear standing still">
            <a:extLst>
              <a:ext uri="{FF2B5EF4-FFF2-40B4-BE49-F238E27FC236}">
                <a16:creationId xmlns:a16="http://schemas.microsoft.com/office/drawing/2014/main" id="{5E52E55E-1E8E-8722-D3CF-6122C63559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4" t="3156" r="27793" b="25858"/>
          <a:stretch/>
        </p:blipFill>
        <p:spPr>
          <a:xfrm>
            <a:off x="6485726" y="2366194"/>
            <a:ext cx="2658274" cy="26582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28395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D7AE-C59F-4DF2-BA17-2011920D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John Butler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2197C-F3F0-456A-A07F-48BDE58EC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58" y="1902454"/>
            <a:ext cx="7399930" cy="3263504"/>
          </a:xfrm>
        </p:spPr>
        <p:txBody>
          <a:bodyPr>
            <a:noAutofit/>
          </a:bodyPr>
          <a:lstStyle/>
          <a:p>
            <a:r>
              <a:rPr lang="en-GB" sz="1725" dirty="0"/>
              <a:t>Lecturer in School of Mathematics and Statistics</a:t>
            </a:r>
            <a:br>
              <a:rPr lang="en-GB" sz="1725" dirty="0"/>
            </a:br>
            <a:r>
              <a:rPr lang="en-GB" sz="1725" dirty="0"/>
              <a:t>(TU Dublin, 2016-)</a:t>
            </a:r>
          </a:p>
          <a:p>
            <a:r>
              <a:rPr lang="en-GB" sz="1725" dirty="0"/>
              <a:t>Adjunct </a:t>
            </a:r>
            <a:r>
              <a:rPr lang="en-IE" sz="1725" dirty="0"/>
              <a:t>Assistant Professor in Physiology (TCD, 2016-)</a:t>
            </a:r>
            <a:endParaRPr lang="en-GB" sz="1725" dirty="0"/>
          </a:p>
          <a:p>
            <a:pPr marL="0" indent="0">
              <a:buNone/>
            </a:pPr>
            <a:endParaRPr lang="en-GB" sz="1725" dirty="0"/>
          </a:p>
          <a:p>
            <a:pPr marL="0" indent="0">
              <a:buNone/>
            </a:pPr>
            <a:r>
              <a:rPr lang="en-GB" sz="1725" dirty="0"/>
              <a:t>How Did I Get Here:</a:t>
            </a:r>
          </a:p>
          <a:p>
            <a:endParaRPr lang="en-GB" sz="1725" dirty="0"/>
          </a:p>
          <a:p>
            <a:r>
              <a:rPr lang="en-GB" sz="1725" dirty="0"/>
              <a:t>PhD in Computational Fluid Dynamics (TCD, 2001-2006)</a:t>
            </a:r>
          </a:p>
          <a:p>
            <a:endParaRPr lang="en-GB" sz="1725" dirty="0"/>
          </a:p>
          <a:p>
            <a:r>
              <a:rPr lang="en-GB" sz="1725" dirty="0"/>
              <a:t>Research on how we interact with our environment (Germany, 2006-2009)</a:t>
            </a:r>
          </a:p>
          <a:p>
            <a:endParaRPr lang="en-GB" sz="1725" dirty="0"/>
          </a:p>
          <a:p>
            <a:r>
              <a:rPr lang="en-GB" sz="1725" dirty="0"/>
              <a:t>Research on sensory processing in people with Autism (USA, 2009-2013)</a:t>
            </a:r>
          </a:p>
          <a:p>
            <a:endParaRPr lang="en-GB" sz="1725" dirty="0"/>
          </a:p>
          <a:p>
            <a:r>
              <a:rPr lang="en-GB" sz="1725" dirty="0"/>
              <a:t>Research on movement disorders (TCD, 2013-2015)</a:t>
            </a:r>
            <a:br>
              <a:rPr lang="en-GB" sz="1725" dirty="0"/>
            </a:br>
            <a:endParaRPr lang="en-GB" sz="1725" dirty="0"/>
          </a:p>
          <a:p>
            <a:r>
              <a:rPr lang="en-GB" sz="1725" dirty="0"/>
              <a:t>Published over 70 research papers in international journals, </a:t>
            </a:r>
            <a:br>
              <a:rPr lang="en-GB" sz="1725" dirty="0"/>
            </a:br>
            <a:r>
              <a:rPr lang="en-GB" sz="1725" dirty="0"/>
              <a:t>14 PhD Students, 11 MSc Student, 17 Undergraduate Students </a:t>
            </a:r>
          </a:p>
          <a:p>
            <a:endParaRPr lang="en-GB" sz="1725" dirty="0"/>
          </a:p>
          <a:p>
            <a:endParaRPr lang="en-GB" sz="1725" dirty="0"/>
          </a:p>
        </p:txBody>
      </p:sp>
      <p:pic>
        <p:nvPicPr>
          <p:cNvPr id="6" name="Picture 5" descr="example_topo.png">
            <a:extLst>
              <a:ext uri="{FF2B5EF4-FFF2-40B4-BE49-F238E27FC236}">
                <a16:creationId xmlns:a16="http://schemas.microsoft.com/office/drawing/2014/main" id="{5EBD738B-E785-3146-8F53-12A344D486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1447" y="4068879"/>
            <a:ext cx="794470" cy="782432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E4A9E97-A6E6-544E-94A9-BCE8DF3A00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72"/>
          <a:stretch/>
        </p:blipFill>
        <p:spPr>
          <a:xfrm>
            <a:off x="7032374" y="1900333"/>
            <a:ext cx="2111629" cy="895463"/>
          </a:xfrm>
          <a:prstGeom prst="rect">
            <a:avLst/>
          </a:prstGeom>
          <a:effectLst/>
        </p:spPr>
      </p:pic>
      <p:pic>
        <p:nvPicPr>
          <p:cNvPr id="7" name="Picture 8" descr="Picture 8">
            <a:extLst>
              <a:ext uri="{FF2B5EF4-FFF2-40B4-BE49-F238E27FC236}">
                <a16:creationId xmlns:a16="http://schemas.microsoft.com/office/drawing/2014/main" id="{3694D15A-3BB6-954F-8259-83060BDBE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1043" y="3110232"/>
            <a:ext cx="953547" cy="847949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012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/>
          <p:nvPr/>
        </p:nvSpPr>
        <p:spPr>
          <a:xfrm>
            <a:off x="543464" y="4002695"/>
            <a:ext cx="18012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000"/>
          </a:p>
        </p:txBody>
      </p:sp>
      <p:grpSp>
        <p:nvGrpSpPr>
          <p:cNvPr id="92" name="Google Shape;92;p3"/>
          <p:cNvGrpSpPr/>
          <p:nvPr/>
        </p:nvGrpSpPr>
        <p:grpSpPr>
          <a:xfrm>
            <a:off x="543464" y="2922682"/>
            <a:ext cx="1801200" cy="1620014"/>
            <a:chOff x="543464" y="2065431"/>
            <a:chExt cx="1801200" cy="1620014"/>
          </a:xfrm>
        </p:grpSpPr>
        <p:sp>
          <p:nvSpPr>
            <p:cNvPr id="93" name="Google Shape;93;p3"/>
            <p:cNvSpPr/>
            <p:nvPr/>
          </p:nvSpPr>
          <p:spPr>
            <a:xfrm>
              <a:off x="894691" y="2065431"/>
              <a:ext cx="1098600" cy="1098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0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128844" y="2299435"/>
              <a:ext cx="630300" cy="6294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000"/>
            </a:p>
          </p:txBody>
        </p:sp>
        <p:sp>
          <p:nvSpPr>
            <p:cNvPr id="95" name="Google Shape;95;p3"/>
            <p:cNvSpPr txBox="1"/>
            <p:nvPr/>
          </p:nvSpPr>
          <p:spPr>
            <a:xfrm>
              <a:off x="543464" y="3145445"/>
              <a:ext cx="1801200" cy="54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500"/>
              </a:pPr>
              <a:r>
                <a:rPr lang="en-GB" sz="2100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TEACH</a:t>
              </a:r>
              <a:endParaRPr sz="21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sp>
        <p:nvSpPr>
          <p:cNvPr id="96" name="Google Shape;96;p3"/>
          <p:cNvSpPr/>
          <p:nvPr/>
        </p:nvSpPr>
        <p:spPr>
          <a:xfrm>
            <a:off x="2659837" y="4002695"/>
            <a:ext cx="18012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000"/>
          </a:p>
        </p:txBody>
      </p:sp>
      <p:grpSp>
        <p:nvGrpSpPr>
          <p:cNvPr id="97" name="Google Shape;97;p3"/>
          <p:cNvGrpSpPr/>
          <p:nvPr/>
        </p:nvGrpSpPr>
        <p:grpSpPr>
          <a:xfrm>
            <a:off x="2659837" y="2922682"/>
            <a:ext cx="1801200" cy="1620014"/>
            <a:chOff x="2659837" y="2065431"/>
            <a:chExt cx="1801200" cy="1620014"/>
          </a:xfrm>
        </p:grpSpPr>
        <p:sp>
          <p:nvSpPr>
            <p:cNvPr id="98" name="Google Shape;98;p3"/>
            <p:cNvSpPr/>
            <p:nvPr/>
          </p:nvSpPr>
          <p:spPr>
            <a:xfrm>
              <a:off x="3011064" y="2065431"/>
              <a:ext cx="1098600" cy="1098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0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245217" y="2299435"/>
              <a:ext cx="630300" cy="6294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000"/>
            </a:p>
          </p:txBody>
        </p:sp>
        <p:sp>
          <p:nvSpPr>
            <p:cNvPr id="100" name="Google Shape;100;p3"/>
            <p:cNvSpPr txBox="1"/>
            <p:nvPr/>
          </p:nvSpPr>
          <p:spPr>
            <a:xfrm>
              <a:off x="2659837" y="3145445"/>
              <a:ext cx="1801200" cy="54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500"/>
              </a:pPr>
              <a:r>
                <a:rPr lang="en-GB" sz="2100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RESEARCH</a:t>
              </a:r>
              <a:endParaRPr sz="21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sp>
        <p:nvSpPr>
          <p:cNvPr id="101" name="Google Shape;101;p3"/>
          <p:cNvSpPr/>
          <p:nvPr/>
        </p:nvSpPr>
        <p:spPr>
          <a:xfrm>
            <a:off x="4863145" y="4002695"/>
            <a:ext cx="18012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000"/>
          </a:p>
        </p:txBody>
      </p:sp>
      <p:grpSp>
        <p:nvGrpSpPr>
          <p:cNvPr id="102" name="Google Shape;102;p3"/>
          <p:cNvGrpSpPr/>
          <p:nvPr/>
        </p:nvGrpSpPr>
        <p:grpSpPr>
          <a:xfrm>
            <a:off x="7066470" y="2922682"/>
            <a:ext cx="1801200" cy="1620014"/>
            <a:chOff x="4863145" y="2065431"/>
            <a:chExt cx="1801200" cy="1620014"/>
          </a:xfrm>
        </p:grpSpPr>
        <p:sp>
          <p:nvSpPr>
            <p:cNvPr id="103" name="Google Shape;103;p3"/>
            <p:cNvSpPr/>
            <p:nvPr/>
          </p:nvSpPr>
          <p:spPr>
            <a:xfrm>
              <a:off x="5214373" y="2065431"/>
              <a:ext cx="1098600" cy="1098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0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448525" y="2299435"/>
              <a:ext cx="630300" cy="6294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48000" cap="flat" cmpd="thickThin">
              <a:solidFill>
                <a:schemeClr val="lt2">
                  <a:alpha val="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000"/>
            </a:p>
          </p:txBody>
        </p:sp>
        <p:sp>
          <p:nvSpPr>
            <p:cNvPr id="105" name="Google Shape;105;p3"/>
            <p:cNvSpPr txBox="1"/>
            <p:nvPr/>
          </p:nvSpPr>
          <p:spPr>
            <a:xfrm>
              <a:off x="4863145" y="3145445"/>
              <a:ext cx="1801200" cy="54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500"/>
              </a:pPr>
              <a:r>
                <a:rPr lang="en-GB" sz="2100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WRITE</a:t>
              </a:r>
              <a:endParaRPr sz="21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6979519" y="4002695"/>
            <a:ext cx="18012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000"/>
          </a:p>
        </p:txBody>
      </p:sp>
      <p:grpSp>
        <p:nvGrpSpPr>
          <p:cNvPr id="107" name="Google Shape;107;p3"/>
          <p:cNvGrpSpPr/>
          <p:nvPr/>
        </p:nvGrpSpPr>
        <p:grpSpPr>
          <a:xfrm>
            <a:off x="4909431" y="2922682"/>
            <a:ext cx="1801200" cy="1620014"/>
            <a:chOff x="6979519" y="2065431"/>
            <a:chExt cx="1801200" cy="1620014"/>
          </a:xfrm>
        </p:grpSpPr>
        <p:sp>
          <p:nvSpPr>
            <p:cNvPr id="108" name="Google Shape;108;p3"/>
            <p:cNvSpPr/>
            <p:nvPr/>
          </p:nvSpPr>
          <p:spPr>
            <a:xfrm>
              <a:off x="7330748" y="2065431"/>
              <a:ext cx="1098600" cy="1098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0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564899" y="2299435"/>
              <a:ext cx="630300" cy="6294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000"/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6979519" y="3145445"/>
              <a:ext cx="1801200" cy="54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1500"/>
              </a:pPr>
              <a:r>
                <a:rPr lang="en-GB" sz="2100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CODE</a:t>
              </a:r>
              <a:endParaRPr sz="210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C0C503AA-9777-105B-D5AA-55A3AC949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400" dirty="0"/>
              <a:t>What Do I Do?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5769592773_0_8"/>
          <p:cNvSpPr txBox="1">
            <a:spLocks noGrp="1"/>
          </p:cNvSpPr>
          <p:nvPr>
            <p:ph type="body" idx="1"/>
          </p:nvPr>
        </p:nvSpPr>
        <p:spPr>
          <a:xfrm>
            <a:off x="628650" y="2572850"/>
            <a:ext cx="42465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0" tIns="91425" rIns="91425" bIns="4570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457189" indent="-317492">
              <a:spcBef>
                <a:spcPts val="0"/>
              </a:spcBef>
              <a:buSzPts val="1400"/>
              <a:buFont typeface="Rubik Medium"/>
              <a:buChar char="•"/>
            </a:pPr>
            <a:r>
              <a:rPr lang="en-GB">
                <a:latin typeface="Rubik Medium"/>
                <a:ea typeface="Rubik Medium"/>
                <a:cs typeface="Rubik Medium"/>
                <a:sym typeface="Rubik Medium"/>
              </a:rPr>
              <a:t>Mathematics</a:t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  <a:p>
            <a:pPr marL="457189" indent="-317492">
              <a:spcBef>
                <a:spcPts val="0"/>
              </a:spcBef>
              <a:buSzPts val="1400"/>
              <a:buFont typeface="Rubik Medium"/>
              <a:buChar char="•"/>
            </a:pPr>
            <a:r>
              <a:rPr lang="en-GB">
                <a:latin typeface="Rubik Medium"/>
                <a:ea typeface="Rubik Medium"/>
                <a:cs typeface="Rubik Medium"/>
                <a:sym typeface="Rubik Medium"/>
              </a:rPr>
              <a:t>Computing</a:t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  <a:p>
            <a:pPr marL="457189" indent="-317492">
              <a:spcBef>
                <a:spcPts val="0"/>
              </a:spcBef>
              <a:buSzPts val="1400"/>
              <a:buFont typeface="Rubik Medium"/>
              <a:buChar char="•"/>
            </a:pPr>
            <a:r>
              <a:rPr lang="en-GB">
                <a:latin typeface="Rubik Medium"/>
                <a:ea typeface="Rubik Medium"/>
                <a:cs typeface="Rubik Medium"/>
                <a:sym typeface="Rubik Medium"/>
              </a:rPr>
              <a:t>Statistics</a:t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  <a:p>
            <a:pPr marL="457189" indent="-317492">
              <a:spcBef>
                <a:spcPts val="0"/>
              </a:spcBef>
              <a:buSzPts val="1400"/>
              <a:buFont typeface="Rubik Medium"/>
              <a:buChar char="•"/>
            </a:pPr>
            <a:r>
              <a:rPr lang="en-GB">
                <a:latin typeface="Rubik Medium"/>
                <a:ea typeface="Rubik Medium"/>
                <a:cs typeface="Rubik Medium"/>
                <a:sym typeface="Rubik Medium"/>
              </a:rPr>
              <a:t>Electrical Engineering</a:t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  <a:p>
            <a:pPr marL="457189" indent="-317492">
              <a:spcBef>
                <a:spcPts val="0"/>
              </a:spcBef>
              <a:buSzPts val="1400"/>
              <a:buFont typeface="Rubik Medium"/>
              <a:buChar char="•"/>
            </a:pPr>
            <a:r>
              <a:rPr lang="en-GB">
                <a:latin typeface="Rubik Medium"/>
                <a:ea typeface="Rubik Medium"/>
                <a:cs typeface="Rubik Medium"/>
                <a:sym typeface="Rubik Medium"/>
              </a:rPr>
              <a:t>Neuroscience</a:t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  <a:p>
            <a:pPr marL="457189" indent="-317492">
              <a:spcBef>
                <a:spcPts val="0"/>
              </a:spcBef>
              <a:buSzPts val="1400"/>
              <a:buFont typeface="Rubik Medium"/>
              <a:buChar char="•"/>
            </a:pPr>
            <a:r>
              <a:rPr lang="en-GB">
                <a:latin typeface="Rubik Medium"/>
                <a:ea typeface="Rubik Medium"/>
                <a:cs typeface="Rubik Medium"/>
                <a:sym typeface="Rubik Medium"/>
              </a:rPr>
              <a:t>Physiology</a:t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  <a:p>
            <a:pPr marL="457189" indent="-317492">
              <a:spcBef>
                <a:spcPts val="0"/>
              </a:spcBef>
              <a:buSzPts val="1400"/>
              <a:buFont typeface="Rubik Medium"/>
              <a:buChar char="•"/>
            </a:pPr>
            <a:r>
              <a:rPr lang="en-GB">
                <a:latin typeface="Rubik Medium"/>
                <a:ea typeface="Rubik Medium"/>
                <a:cs typeface="Rubik Medium"/>
                <a:sym typeface="Rubik Medium"/>
              </a:rPr>
              <a:t>Psychology</a:t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  <a:p>
            <a:pPr marL="0" indent="0">
              <a:spcBef>
                <a:spcPts val="0"/>
              </a:spcBef>
              <a:buNone/>
            </a:pPr>
            <a:endParaRPr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18" name="Google Shape;118;g15769592773_0_8" descr="Map of the world with states colored according to the number of users who applied to NMA 2022. Overlaying text: &quot;Apply now! Mentors needed. Deep Learning/Computational Neurosicence&quot;. New NMA logo on the bottom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21318" b="20016"/>
          <a:stretch/>
        </p:blipFill>
        <p:spPr>
          <a:xfrm>
            <a:off x="4495800" y="2728825"/>
            <a:ext cx="4498200" cy="2258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231F8F-B13C-43BF-B888-D4D4FC21E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I Teach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9818E-D42C-02E2-B279-3B55AA177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8DFC725-1C6E-2A45-AF02-140B4E2A7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79" y="1665446"/>
            <a:ext cx="7777655" cy="425826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D06135E-19B0-166E-1ED6-BA62AD85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My Research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8739C-10C1-B301-4F98-38A41E41E871}"/>
              </a:ext>
            </a:extLst>
          </p:cNvPr>
          <p:cNvSpPr txBox="1"/>
          <p:nvPr/>
        </p:nvSpPr>
        <p:spPr>
          <a:xfrm>
            <a:off x="3063958" y="6427971"/>
            <a:ext cx="608004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IE" sz="1200" dirty="0">
                <a:latin typeface="Helvetica" pitchFamily="2" charset="0"/>
              </a:rPr>
              <a:t>Campos J, </a:t>
            </a:r>
            <a:r>
              <a:rPr lang="en-IE" sz="1200" dirty="0" err="1">
                <a:latin typeface="Helvetica" pitchFamily="2" charset="0"/>
              </a:rPr>
              <a:t>Pandi</a:t>
            </a:r>
            <a:r>
              <a:rPr lang="en-IE" sz="1200" dirty="0">
                <a:latin typeface="Helvetica" pitchFamily="2" charset="0"/>
              </a:rPr>
              <a:t> M and Butler J (2020) “Feeling” Ourselves Move: A Team Effort by Our Senses. Front. Young Minds. 8:9. </a:t>
            </a:r>
            <a:r>
              <a:rPr lang="en-IE" sz="1200" dirty="0" err="1">
                <a:latin typeface="Helvetica" pitchFamily="2" charset="0"/>
              </a:rPr>
              <a:t>doi</a:t>
            </a:r>
            <a:r>
              <a:rPr lang="en-IE" sz="1200" dirty="0">
                <a:latin typeface="Helvetica" pitchFamily="2" charset="0"/>
              </a:rPr>
              <a:t>: 10.3389/frym.2020.00009</a:t>
            </a:r>
            <a:endParaRPr kumimoji="0" lang="en-I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 pitchFamily="2" charset="0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666143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E29FA-D62E-B2F4-D2A1-BCDF8C386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ADA97C4-74B0-7A8E-B8F1-AF8AEAFDF925}"/>
              </a:ext>
            </a:extLst>
          </p:cNvPr>
          <p:cNvGraphicFramePr/>
          <p:nvPr/>
        </p:nvGraphicFramePr>
        <p:xfrm>
          <a:off x="1660074" y="2089677"/>
          <a:ext cx="5823857" cy="3852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" descr="Setup_visual">
            <a:extLst>
              <a:ext uri="{FF2B5EF4-FFF2-40B4-BE49-F238E27FC236}">
                <a16:creationId xmlns:a16="http://schemas.microsoft.com/office/drawing/2014/main" id="{25586547-7E34-6263-AF49-FD17F44A8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9554" r="30034"/>
          <a:stretch>
            <a:fillRect/>
          </a:stretch>
        </p:blipFill>
        <p:spPr>
          <a:xfrm>
            <a:off x="4160246" y="1281218"/>
            <a:ext cx="823507" cy="739510"/>
          </a:xfrm>
          <a:prstGeom prst="rect">
            <a:avLst/>
          </a:prstGeom>
        </p:spPr>
      </p:pic>
      <p:pic>
        <p:nvPicPr>
          <p:cNvPr id="6" name="Picture 5" descr="example_topo.png">
            <a:extLst>
              <a:ext uri="{FF2B5EF4-FFF2-40B4-BE49-F238E27FC236}">
                <a16:creationId xmlns:a16="http://schemas.microsoft.com/office/drawing/2014/main" id="{1BB14D6B-0C4C-77CE-86E0-49D49D94B17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90844" y="2704113"/>
            <a:ext cx="794470" cy="78243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3E1DCB4-9869-E26D-96F0-B79953E82F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8" t="57828"/>
          <a:stretch/>
        </p:blipFill>
        <p:spPr>
          <a:xfrm>
            <a:off x="6620387" y="3875639"/>
            <a:ext cx="1080000" cy="819689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0A053FF5-4DA5-42DE-2EB0-C33266EC99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4" r="33971"/>
          <a:stretch/>
        </p:blipFill>
        <p:spPr>
          <a:xfrm>
            <a:off x="5750530" y="5218851"/>
            <a:ext cx="1121945" cy="962621"/>
          </a:xfrm>
          <a:prstGeom prst="rect">
            <a:avLst/>
          </a:prstGeom>
          <a:effectLst/>
        </p:spPr>
      </p:pic>
      <p:pic>
        <p:nvPicPr>
          <p:cNvPr id="9" name="Picture 2" descr="Picture 2">
            <a:extLst>
              <a:ext uri="{FF2B5EF4-FFF2-40B4-BE49-F238E27FC236}">
                <a16:creationId xmlns:a16="http://schemas.microsoft.com/office/drawing/2014/main" id="{9ACD1C6D-123C-186C-6061-9B99BEA530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8686" y="2807714"/>
            <a:ext cx="923465" cy="69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7" descr="Picture 7">
            <a:extLst>
              <a:ext uri="{FF2B5EF4-FFF2-40B4-BE49-F238E27FC236}">
                <a16:creationId xmlns:a16="http://schemas.microsoft.com/office/drawing/2014/main" id="{0B7E6CCB-8F5A-D26B-1534-A1C0267D6EC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6672"/>
          <a:stretch>
            <a:fillRect/>
          </a:stretch>
        </p:blipFill>
        <p:spPr>
          <a:xfrm>
            <a:off x="1443544" y="3944383"/>
            <a:ext cx="1077073" cy="819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7" descr="Picture 7">
            <a:extLst>
              <a:ext uri="{FF2B5EF4-FFF2-40B4-BE49-F238E27FC236}">
                <a16:creationId xmlns:a16="http://schemas.microsoft.com/office/drawing/2014/main" id="{8C67EA27-F659-2082-DD44-536DF71F7D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12482" y="5104823"/>
            <a:ext cx="1080000" cy="1100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BF689C7-E6E4-80BC-028B-EB5B5D15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543" y="2704113"/>
            <a:ext cx="582796" cy="6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DB830-9813-0EAD-DD33-C7A83F651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Who Do I Research With</a:t>
            </a:r>
            <a:endParaRPr lang="en-IE" sz="4400" dirty="0"/>
          </a:p>
        </p:txBody>
      </p:sp>
    </p:spTree>
    <p:extLst>
      <p:ext uri="{BB962C8B-B14F-4D97-AF65-F5344CB8AC3E}">
        <p14:creationId xmlns:p14="http://schemas.microsoft.com/office/powerpoint/2010/main" val="362269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8"/>
          <p:cNvSpPr txBox="1">
            <a:spLocks noGrp="1"/>
          </p:cNvSpPr>
          <p:nvPr>
            <p:ph type="body" idx="1"/>
          </p:nvPr>
        </p:nvSpPr>
        <p:spPr>
          <a:xfrm>
            <a:off x="628650" y="2275150"/>
            <a:ext cx="7886700" cy="321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0" tIns="91425" rIns="91425" bIns="4570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>
              <a:spcBef>
                <a:spcPts val="0"/>
              </a:spcBef>
              <a:buSzPts val="1920"/>
              <a:buNone/>
            </a:pPr>
            <a:r>
              <a:rPr lang="en-GB">
                <a:latin typeface="Rubik Medium"/>
                <a:ea typeface="Rubik Medium"/>
                <a:cs typeface="Rubik Medium"/>
                <a:sym typeface="Rubik Medium"/>
              </a:rPr>
              <a:t>To Analyse Data</a:t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  <a:p>
            <a:pPr marL="0" indent="0">
              <a:spcBef>
                <a:spcPts val="0"/>
              </a:spcBef>
              <a:buSzPts val="1920"/>
              <a:buNone/>
            </a:pPr>
            <a:endParaRPr>
              <a:latin typeface="Rubik Medium"/>
              <a:ea typeface="Rubik Medium"/>
              <a:cs typeface="Rubik Medium"/>
              <a:sym typeface="Rubik Medium"/>
            </a:endParaRPr>
          </a:p>
          <a:p>
            <a:pPr marL="0" indent="0">
              <a:spcBef>
                <a:spcPts val="0"/>
              </a:spcBef>
              <a:buSzPts val="1920"/>
              <a:buNone/>
            </a:pPr>
            <a:endParaRPr>
              <a:latin typeface="Rubik Medium"/>
              <a:ea typeface="Rubik Medium"/>
              <a:cs typeface="Rubik Medium"/>
              <a:sym typeface="Rubik Medium"/>
            </a:endParaRPr>
          </a:p>
          <a:p>
            <a:pPr marL="0" indent="0">
              <a:spcBef>
                <a:spcPts val="0"/>
              </a:spcBef>
              <a:buSzPts val="1920"/>
              <a:buNone/>
            </a:pPr>
            <a:endParaRPr>
              <a:latin typeface="Rubik Medium"/>
              <a:ea typeface="Rubik Medium"/>
              <a:cs typeface="Rubik Medium"/>
              <a:sym typeface="Rubik Medium"/>
            </a:endParaRPr>
          </a:p>
          <a:p>
            <a:pPr marL="0" indent="0">
              <a:spcBef>
                <a:spcPts val="0"/>
              </a:spcBef>
              <a:buSzPts val="1920"/>
              <a:buNone/>
            </a:pPr>
            <a:endParaRPr>
              <a:latin typeface="Rubik Medium"/>
              <a:ea typeface="Rubik Medium"/>
              <a:cs typeface="Rubik Medium"/>
              <a:sym typeface="Rubik Medium"/>
            </a:endParaRPr>
          </a:p>
          <a:p>
            <a:pPr marL="0" indent="0">
              <a:spcBef>
                <a:spcPts val="0"/>
              </a:spcBef>
              <a:buSzPts val="1920"/>
              <a:buNone/>
            </a:pPr>
            <a:endParaRPr>
              <a:latin typeface="Rubik Medium"/>
              <a:ea typeface="Rubik Medium"/>
              <a:cs typeface="Rubik Medium"/>
              <a:sym typeface="Rubik Medium"/>
            </a:endParaRPr>
          </a:p>
          <a:p>
            <a:pPr marL="0" indent="0">
              <a:spcBef>
                <a:spcPts val="0"/>
              </a:spcBef>
              <a:buSzPts val="1920"/>
              <a:buNone/>
            </a:pPr>
            <a:endParaRPr>
              <a:latin typeface="Rubik Medium"/>
              <a:ea typeface="Rubik Medium"/>
              <a:cs typeface="Rubik Medium"/>
              <a:sym typeface="Rubik Medium"/>
            </a:endParaRPr>
          </a:p>
          <a:p>
            <a:pPr marL="0" indent="0">
              <a:spcBef>
                <a:spcPts val="0"/>
              </a:spcBef>
              <a:buSzPts val="1920"/>
              <a:buNone/>
            </a:pPr>
            <a:endParaRPr>
              <a:latin typeface="Rubik Medium"/>
              <a:ea typeface="Rubik Medium"/>
              <a:cs typeface="Rubik Medium"/>
              <a:sym typeface="Rubik Medium"/>
            </a:endParaRPr>
          </a:p>
          <a:p>
            <a:pPr marL="0" indent="0">
              <a:spcBef>
                <a:spcPts val="0"/>
              </a:spcBef>
              <a:buSzPts val="1920"/>
              <a:buNone/>
            </a:pPr>
            <a:r>
              <a:rPr lang="en-GB">
                <a:latin typeface="Rubik Medium"/>
                <a:ea typeface="Rubik Medium"/>
                <a:cs typeface="Rubik Medium"/>
                <a:sym typeface="Rubik Medium"/>
              </a:rPr>
              <a:t>To Make Mathematical Models</a:t>
            </a:r>
            <a:endParaRPr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50" name="Google Shape;150;p18" descr="ButlerEtAl2003_mass-1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70471308"/>
            <a:ext cx="2550317" cy="462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 descr="ButlerEtAl2003_wedge_Pub-1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75100458"/>
            <a:ext cx="3182543" cy="462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8" descr="ButlerEtAl2004_3D_wedge-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79729608"/>
            <a:ext cx="3343273" cy="435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 descr="ButlerEtAl2004_wedge_heat_transfer-1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84080152"/>
            <a:ext cx="3343273" cy="439876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/>
          <p:nvPr/>
        </p:nvSpPr>
        <p:spPr>
          <a:xfrm>
            <a:off x="1" y="1490216"/>
            <a:ext cx="13860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>
              <a:buClr>
                <a:srgbClr val="000000"/>
              </a:buClr>
              <a:buSzPts val="1350"/>
            </a:pPr>
            <a:endParaRPr sz="135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55" name="Google Shape;155;p18" descr="A picture containing graphical user interfac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12050" y="4055288"/>
            <a:ext cx="2403833" cy="160255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6" name="Google Shape;156;p18" descr="Project Jupyter | Hom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73279" y="2065309"/>
            <a:ext cx="2318612" cy="164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58124" y="2368542"/>
            <a:ext cx="1870444" cy="10361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54B2E9B-3C92-40E7-8D13-77C1A2AF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I code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"/>
          <p:cNvSpPr txBox="1">
            <a:spLocks noGrp="1"/>
          </p:cNvSpPr>
          <p:nvPr>
            <p:ph type="body" idx="1"/>
          </p:nvPr>
        </p:nvSpPr>
        <p:spPr>
          <a:xfrm>
            <a:off x="628650" y="2290600"/>
            <a:ext cx="7886700" cy="3199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4850" tIns="91425" rIns="91425" bIns="4570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spcBef>
                <a:spcPts val="0"/>
              </a:spcBef>
              <a:buSzPts val="1920"/>
              <a:buNone/>
            </a:pPr>
            <a:r>
              <a:rPr lang="en-GB" dirty="0">
                <a:latin typeface="Rubik Medium"/>
                <a:ea typeface="Rubik Medium"/>
                <a:cs typeface="Rubik Medium"/>
                <a:sym typeface="Rubik Medium"/>
              </a:rPr>
              <a:t>Papers</a:t>
            </a:r>
            <a:endParaRPr dirty="0"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64" name="Google Shape;164;p16" descr="DeSanctisEtal_MobI_IEEE_Final2-1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2349" y="2356050"/>
            <a:ext cx="809999" cy="108649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5" name="Google Shape;165;p16" descr="Butler_etAl_JoV_Pub_2010-1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0630" y="2290606"/>
            <a:ext cx="809998" cy="106182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6" name="Google Shape;166;p16" descr="Hugh_Nolan_EMBS_2011-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5067" y="2688805"/>
            <a:ext cx="809999" cy="108649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7" name="Google Shape;167;p16" descr="NolanEtAl_2009-1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18277" y="3940878"/>
            <a:ext cx="809998" cy="115484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8" name="Google Shape;168;p16" descr="ButlerEtAl2003_mass-1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" y="70471308"/>
            <a:ext cx="2550317" cy="462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 descr="ButlerEtAl2003_wedge_Pub-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" y="75100458"/>
            <a:ext cx="3182543" cy="462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 descr="ButlerEtAl2004_3D_wedge-1.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" y="79729608"/>
            <a:ext cx="3343273" cy="435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 descr="ButlerEtAl2004_wedge_heat_transfer-1.gif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" y="84080152"/>
            <a:ext cx="3343273" cy="439876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6"/>
          <p:cNvSpPr/>
          <p:nvPr/>
        </p:nvSpPr>
        <p:spPr>
          <a:xfrm>
            <a:off x="1" y="1490216"/>
            <a:ext cx="13860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>
              <a:buClr>
                <a:srgbClr val="000000"/>
              </a:buClr>
              <a:buSzPts val="1350"/>
            </a:pPr>
            <a:endParaRPr sz="135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73" name="Google Shape;173;p16" descr="NolanButlerEtAl2012_EBR_Neural_Correlates_of_oddball_detection_in_self-motion_heading-1.gif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09633" y="3956219"/>
            <a:ext cx="809999" cy="113663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4" name="Google Shape;174;p16" descr="ButlerEtAl2011_S&amp;P-1.gif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12410" y="2309950"/>
            <a:ext cx="809998" cy="131302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5" name="Google Shape;175;p16" descr="FiebelkornEtAl2011_JoN-1.gif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990305" y="4138023"/>
            <a:ext cx="809998" cy="113059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6" name="Google Shape;176;p16" descr="FiebelkornEtAl2011_EBR-1.gif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79641" y="3963811"/>
            <a:ext cx="809999" cy="113663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7" name="Google Shape;177;p16" descr="ButlerEtAl_Common_or_redundant_JoN_2011-1.gif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941127" y="2322189"/>
            <a:ext cx="809998" cy="113059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8" name="Google Shape;178;p16" descr="Soyka_EtAl2009_Jerk.gif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602365" y="4155303"/>
            <a:ext cx="809999" cy="106142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9" name="Google Shape;179;p16" descr="HNolan_IEEE_NER_11-1.gif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872372" y="4142770"/>
            <a:ext cx="810000" cy="108649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0" name="Google Shape;180;p16" descr="TeufelEtAl2007_Novel-1.gif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834586" y="2701338"/>
            <a:ext cx="809999" cy="106142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1" name="Google Shape;181;p16" descr="Beykirch2007_Side_step-1.jp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954393" y="3937208"/>
            <a:ext cx="809998" cy="10631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2" name="Google Shape;182;p16" descr="ButlerEtAl_Common_or_redundant_JoN_2011-1.gif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28241" y="2675622"/>
            <a:ext cx="809998" cy="113059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3" name="Google Shape;183;p16" descr="CamposButlerBulthoff_EBR_2012-1.gif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041893" y="2722834"/>
            <a:ext cx="809999" cy="113663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4" name="Google Shape;184;p16" descr="CamposButlerBulthoff_EBR_2012-1.gif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366250" y="4131986"/>
            <a:ext cx="809999" cy="113663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27AC37-4814-41F7-8802-E859CDBD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I write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822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822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822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22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822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822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822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822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822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822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822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822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822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822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822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B069-0177-19CD-EED5-EAF6CFD63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Your Own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32841-A973-5F5C-CCD0-B6BB033AD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494" y="1542369"/>
            <a:ext cx="7094306" cy="3347999"/>
          </a:xfrm>
        </p:spPr>
        <p:txBody>
          <a:bodyPr/>
          <a:lstStyle/>
          <a:p>
            <a:pPr marL="89297" indent="0">
              <a:lnSpc>
                <a:spcPct val="200000"/>
              </a:lnSpc>
              <a:buNone/>
            </a:pPr>
            <a:r>
              <a:rPr lang="en-US" sz="2800" dirty="0"/>
              <a:t>Predator Prey </a:t>
            </a:r>
          </a:p>
          <a:p>
            <a:pPr marL="89297" indent="0">
              <a:lnSpc>
                <a:spcPct val="200000"/>
              </a:lnSpc>
              <a:buNone/>
            </a:pPr>
            <a:r>
              <a:rPr lang="en-US" sz="2800" dirty="0"/>
              <a:t>Machine Learning and Neuroscience</a:t>
            </a:r>
          </a:p>
          <a:p>
            <a:pPr marL="89297" indent="0">
              <a:lnSpc>
                <a:spcPct val="200000"/>
              </a:lnSpc>
              <a:buNone/>
            </a:pPr>
            <a:r>
              <a:rPr lang="en-US" sz="2800" dirty="0"/>
              <a:t>Neuroscience and Walking</a:t>
            </a:r>
          </a:p>
        </p:txBody>
      </p:sp>
      <p:pic>
        <p:nvPicPr>
          <p:cNvPr id="4" name="Picture 2" descr="1,000+ Best Wolf Photos · 100% Free Download · Pexels Stock Photos">
            <a:extLst>
              <a:ext uri="{FF2B5EF4-FFF2-40B4-BE49-F238E27FC236}">
                <a16:creationId xmlns:a16="http://schemas.microsoft.com/office/drawing/2014/main" id="{4FEE2F19-1A55-302E-BECF-226E0AF5C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1" r="18587"/>
          <a:stretch/>
        </p:blipFill>
        <p:spPr bwMode="auto">
          <a:xfrm>
            <a:off x="544530" y="1634967"/>
            <a:ext cx="789679" cy="8525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Yawning black and white leopard">
            <a:extLst>
              <a:ext uri="{FF2B5EF4-FFF2-40B4-BE49-F238E27FC236}">
                <a16:creationId xmlns:a16="http://schemas.microsoft.com/office/drawing/2014/main" id="{5A41DB2D-8023-03CD-B09F-78F6D4584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r="18219"/>
          <a:stretch/>
        </p:blipFill>
        <p:spPr>
          <a:xfrm>
            <a:off x="544530" y="2714356"/>
            <a:ext cx="812894" cy="806331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Bear standing still">
            <a:extLst>
              <a:ext uri="{FF2B5EF4-FFF2-40B4-BE49-F238E27FC236}">
                <a16:creationId xmlns:a16="http://schemas.microsoft.com/office/drawing/2014/main" id="{7A8779FE-4AAC-4D00-3ED9-9FFC6F50ED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4" t="3156" r="27793" b="25858"/>
          <a:stretch/>
        </p:blipFill>
        <p:spPr>
          <a:xfrm>
            <a:off x="544530" y="3667167"/>
            <a:ext cx="812894" cy="812894"/>
          </a:xfrm>
          <a:prstGeom prst="ellipse">
            <a:avLst/>
          </a:prstGeom>
        </p:spPr>
      </p:pic>
      <p:pic>
        <p:nvPicPr>
          <p:cNvPr id="8" name="Picture 7" descr="Dog looking at camera">
            <a:extLst>
              <a:ext uri="{FF2B5EF4-FFF2-40B4-BE49-F238E27FC236}">
                <a16:creationId xmlns:a16="http://schemas.microsoft.com/office/drawing/2014/main" id="{821BC2E1-7414-6EFF-0ADF-DE6451A447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544530" y="4626541"/>
            <a:ext cx="812894" cy="812894"/>
          </a:xfrm>
          <a:prstGeom prst="ellipse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9B8313-0D5E-8D0A-6237-D601F3222F83}"/>
              </a:ext>
            </a:extLst>
          </p:cNvPr>
          <p:cNvSpPr txBox="1">
            <a:spLocks/>
          </p:cNvSpPr>
          <p:nvPr/>
        </p:nvSpPr>
        <p:spPr bwMode="auto">
          <a:xfrm>
            <a:off x="1592494" y="4389565"/>
            <a:ext cx="7094306" cy="213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328613" indent="-239316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1pPr>
            <a:lvl2pPr marL="547688" indent="-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2pPr>
            <a:lvl3pPr marL="746522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3pPr>
            <a:lvl4pPr marL="912019" indent="-1369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4pPr>
            <a:lvl5pPr marL="1069181" indent="-1369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5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5pPr>
            <a:lvl6pPr marL="1220724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371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2476" indent="-1371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3352" indent="-1371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9297" indent="0" defTabSz="91440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2800" dirty="0"/>
              <a:t>Neuroscience and Decision Making</a:t>
            </a:r>
          </a:p>
          <a:p>
            <a:pPr marL="89297" indent="0" defTabSz="91440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sz="2800" dirty="0"/>
              <a:t>Face Recognition</a:t>
            </a: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2686885-95F6-2A6C-2771-910B4BDAFC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7" t="36375" r="43337" b="55601"/>
          <a:stretch>
            <a:fillRect/>
          </a:stretch>
        </p:blipFill>
        <p:spPr>
          <a:xfrm>
            <a:off x="568543" y="5573786"/>
            <a:ext cx="764869" cy="76486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48612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7|1.1|0.7|0.4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1|0.3|0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1_Modul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tex lik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17023</TotalTime>
  <Words>279</Words>
  <Application>Microsoft Macintosh PowerPoint</Application>
  <PresentationFormat>On-screen Show (4:3)</PresentationFormat>
  <Paragraphs>61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Garamond</vt:lpstr>
      <vt:lpstr>Helvetica</vt:lpstr>
      <vt:lpstr>Helvetica Light</vt:lpstr>
      <vt:lpstr>Rubik</vt:lpstr>
      <vt:lpstr>Rubik Medium</vt:lpstr>
      <vt:lpstr>Wingdings 2</vt:lpstr>
      <vt:lpstr>1_Module</vt:lpstr>
      <vt:lpstr>The Maths in the Wild Introduction </vt:lpstr>
      <vt:lpstr>John Butler</vt:lpstr>
      <vt:lpstr>What Do I Do?</vt:lpstr>
      <vt:lpstr>What do I Teach</vt:lpstr>
      <vt:lpstr>My Research</vt:lpstr>
      <vt:lpstr>Who Do I Research With</vt:lpstr>
      <vt:lpstr>What do I code</vt:lpstr>
      <vt:lpstr>What do I write</vt:lpstr>
      <vt:lpstr>Choose Your Own Workshop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Study Walking</dc:title>
  <dc:creator>John Butler</dc:creator>
  <cp:lastModifiedBy>John Butler</cp:lastModifiedBy>
  <cp:revision>45</cp:revision>
  <dcterms:created xsi:type="dcterms:W3CDTF">2023-05-03T09:30:47Z</dcterms:created>
  <dcterms:modified xsi:type="dcterms:W3CDTF">2025-06-13T19:47:29Z</dcterms:modified>
</cp:coreProperties>
</file>